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uzanne van der Horst" initials="SvdH" lastIdx="1" clrIdx="0">
    <p:extLst>
      <p:ext uri="{19B8F6BF-5375-455C-9EA6-DF929625EA0E}">
        <p15:presenceInfo xmlns:p15="http://schemas.microsoft.com/office/powerpoint/2012/main" userId="S::suzanne.vanderhorst@cito.nl::1a5d54f7-e5d0-4435-9a17-6c04d0c735a4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21" autoAdjust="0"/>
    <p:restoredTop sz="94660"/>
  </p:normalViewPr>
  <p:slideViewPr>
    <p:cSldViewPr snapToGrid="0">
      <p:cViewPr varScale="1">
        <p:scale>
          <a:sx n="86" d="100"/>
          <a:sy n="86" d="100"/>
        </p:scale>
        <p:origin x="557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t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E792D4-1F91-4541-96B3-ECBAE7A8B90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0725EA8-A9AD-4038-885E-13E10700621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7CBDAB2-CEB1-4B5E-B763-A4B9380CC3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E59DFD5-504E-4DC4-92D9-5152C5E8A1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F3685DD-B6BF-445F-A2FD-0099B12740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326614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E27689B-AFF5-45C0-9158-BCC91D6DD8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BF7F067A-AD14-44C0-A92F-EA88DB17F26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DE7C23A-8070-48D1-81A8-5099BF0DF2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14B8B75-A008-4E29-9DC0-E42F961CDC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DA98D16-41C8-4F83-8E28-8B6822BBC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28256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A6415D09-654F-4597-B889-E584B9D83F3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C89B204C-3D65-4AC8-9492-5E1BC38961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B1FBCFE-F106-4030-9A82-987C60AE77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6D689F0-4A22-4CBF-BDFC-B6B3105E61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FCA1649-799E-4009-B44B-0B419A3FE8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59191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107DE2-1DD5-469C-BAFD-3DFAFCC41F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923BD0B-BC3F-49E9-8090-69673717469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21B994A-1137-448C-9734-DEDCCE7C27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0CC29BF-F2FB-43C9-A206-065F98980D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CF4C5FB-F5AD-4AED-9A77-BADB84EB5A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31683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5996CA-A36C-446D-A31B-A51971D38A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435155B-561D-48E9-A822-F0F647B292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2691D3A-7496-427E-B681-2B88D68E1C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EA1031E-299E-4EFE-9DB1-74FE75FE9C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35BEB90-BCF8-49FE-B071-7A21C16A4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92360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7C7DB0-1396-4DB3-B124-826BCE1CFD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D5115BD-2BF4-4669-A8F1-79499592C14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8E73D51C-68E6-49A4-BAE7-3CFF421EBE7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D0B39146-33D1-441C-93DF-F00FE191DD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E3DEF978-A8DB-4B02-86E9-3C73335990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1B288E8-6AB7-4D00-92BB-FB97C3CA27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248006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4D4246A-4E59-4C2D-A86B-1618203386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3BC03B6-6440-40B3-8662-60F3F99CCA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77F065A6-82DA-47DE-8F06-1FA0317D9FA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080416BE-9F7F-42D7-B007-76BEACE49CC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7D08956E-97E9-4ED1-B92B-080F5475829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137789E9-B6B1-4554-B280-9375F94551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28166278-E382-4086-9B9A-2DA2BF249C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4C655814-5188-4FF1-BFAA-E829E1F3A9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651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526391-12D4-4D89-8F5C-F199C52320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136B7216-19C4-4C5A-B634-B1E83EAF11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7DAC1A69-63D7-4D59-A04B-1DF9B96BB8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864DE5D6-C26C-410D-BCC2-8BC989306A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04108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880E006D-5644-49CF-A5B5-797700CC64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CF330148-2CAB-4064-9080-D3CBDB2FE9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8BBE1278-EC4E-4D52-B013-92611619D9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860701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E92B8E4-F0C7-40C0-AAC7-446BC003B8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A619919-1656-496A-87F2-7557BE688AC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4BF1B096-7BF5-4674-8BE2-8E50605380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D48684C-6F27-43CA-9AE4-1CC242078A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EA3FB42-421C-4D0C-B499-5D7886A81F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8774269-05EF-49E9-BDED-FD18F26672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920117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918117-95B1-450E-BA08-24AA1D9548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564B65A6-34A8-4EE5-9ADA-BF878939408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2EB1347F-F29D-4EBC-A861-17AA056F1C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F81E5F36-C5A6-4FF6-A446-B921185486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6E4D380F-1341-41E5-9438-0C32966526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40E38A98-A15A-4191-8797-CAA5972CFC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0772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937E28D3-1B7F-4917-A18D-F38B793BE0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0745E1D9-BAD9-4225-89E7-7B11E44638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E54F7D3-EA00-4520-BCCE-F9C31147EB4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E57EF6-9312-4E21-B9FA-2095EAA88225}" type="datetimeFigureOut">
              <a:rPr lang="nl-NL" smtClean="0"/>
              <a:t>5-8-2022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FD33E51-1FA7-472D-8729-0C5668A73B2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CEFC2B0-4C14-4734-8A97-58E6892EC5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53AE49-2543-4B28-84B2-D4ED99854B4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67439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23D09407-53BC-485E-B4CE-BC5E4FC4B2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21DB988-49FC-4608-B0A2-E2F3A401904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5" y="0"/>
            <a:ext cx="12191695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D0662FD8-491F-41AD-A5F4-DE66783B6A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44897" y="4295745"/>
            <a:ext cx="10640754" cy="775845"/>
          </a:xfrm>
        </p:spPr>
        <p:txBody>
          <a:bodyPr anchor="b">
            <a:normAutofit fontScale="90000"/>
          </a:bodyPr>
          <a:lstStyle/>
          <a:p>
            <a:r>
              <a:rPr lang="nl-NL" b="1" dirty="0"/>
              <a:t>Welkom!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E9B930FD-8671-4C4C-ADCF-73AC1D0CD41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flipH="1">
            <a:off x="9676747" y="0"/>
            <a:ext cx="2514948" cy="2174333"/>
            <a:chOff x="-305" y="-4155"/>
            <a:chExt cx="2514948" cy="2174333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C35B12C1-569C-4E37-AA33-7EF215F201B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14948" cy="2170178"/>
            </a:xfrm>
            <a:custGeom>
              <a:avLst/>
              <a:gdLst>
                <a:gd name="connsiteX0" fmla="*/ 2466091 w 2514948"/>
                <a:gd name="connsiteY0" fmla="*/ 0 h 2170178"/>
                <a:gd name="connsiteX1" fmla="*/ 2514948 w 2514948"/>
                <a:gd name="connsiteY1" fmla="*/ 0 h 2170178"/>
                <a:gd name="connsiteX2" fmla="*/ 2512286 w 2514948"/>
                <a:gd name="connsiteY2" fmla="*/ 12375 h 2170178"/>
                <a:gd name="connsiteX3" fmla="*/ 2394961 w 2514948"/>
                <a:gd name="connsiteY3" fmla="*/ 368660 h 2170178"/>
                <a:gd name="connsiteX4" fmla="*/ 2289734 w 2514948"/>
                <a:gd name="connsiteY4" fmla="*/ 598078 h 2170178"/>
                <a:gd name="connsiteX5" fmla="*/ 2163747 w 2514948"/>
                <a:gd name="connsiteY5" fmla="*/ 819078 h 2170178"/>
                <a:gd name="connsiteX6" fmla="*/ 1852241 w 2514948"/>
                <a:gd name="connsiteY6" fmla="*/ 1228932 h 2170178"/>
                <a:gd name="connsiteX7" fmla="*/ 1668235 w 2514948"/>
                <a:gd name="connsiteY7" fmla="*/ 1413844 h 2170178"/>
                <a:gd name="connsiteX8" fmla="*/ 1619510 w 2514948"/>
                <a:gd name="connsiteY8" fmla="*/ 1457722 h 2170178"/>
                <a:gd name="connsiteX9" fmla="*/ 1569835 w 2514948"/>
                <a:gd name="connsiteY9" fmla="*/ 1500704 h 2170178"/>
                <a:gd name="connsiteX10" fmla="*/ 1467169 w 2514948"/>
                <a:gd name="connsiteY10" fmla="*/ 1583266 h 2170178"/>
                <a:gd name="connsiteX11" fmla="*/ 1018393 w 2514948"/>
                <a:gd name="connsiteY11" fmla="*/ 1867576 h 2170178"/>
                <a:gd name="connsiteX12" fmla="*/ 255857 w 2514948"/>
                <a:gd name="connsiteY12" fmla="*/ 2133049 h 2170178"/>
                <a:gd name="connsiteX13" fmla="*/ 0 w 2514948"/>
                <a:gd name="connsiteY13" fmla="*/ 2170178 h 2170178"/>
                <a:gd name="connsiteX14" fmla="*/ 0 w 2514948"/>
                <a:gd name="connsiteY14" fmla="*/ 1940056 h 2170178"/>
                <a:gd name="connsiteX15" fmla="*/ 201609 w 2514948"/>
                <a:gd name="connsiteY15" fmla="*/ 1902856 h 2170178"/>
                <a:gd name="connsiteX16" fmla="*/ 440974 w 2514948"/>
                <a:gd name="connsiteY16" fmla="*/ 1838472 h 2170178"/>
                <a:gd name="connsiteX17" fmla="*/ 674558 w 2514948"/>
                <a:gd name="connsiteY17" fmla="*/ 1756359 h 2170178"/>
                <a:gd name="connsiteX18" fmla="*/ 901222 w 2514948"/>
                <a:gd name="connsiteY18" fmla="*/ 1657142 h 2170178"/>
                <a:gd name="connsiteX19" fmla="*/ 1330943 w 2514948"/>
                <a:gd name="connsiteY19" fmla="*/ 1413396 h 2170178"/>
                <a:gd name="connsiteX20" fmla="*/ 1432566 w 2514948"/>
                <a:gd name="connsiteY20" fmla="*/ 1343193 h 2170178"/>
                <a:gd name="connsiteX21" fmla="*/ 1482527 w 2514948"/>
                <a:gd name="connsiteY21" fmla="*/ 1306926 h 2170178"/>
                <a:gd name="connsiteX22" fmla="*/ 1531821 w 2514948"/>
                <a:gd name="connsiteY22" fmla="*/ 1269765 h 2170178"/>
                <a:gd name="connsiteX23" fmla="*/ 1721986 w 2514948"/>
                <a:gd name="connsiteY23" fmla="*/ 1112073 h 2170178"/>
                <a:gd name="connsiteX24" fmla="*/ 2061460 w 2514948"/>
                <a:gd name="connsiteY24" fmla="*/ 754336 h 2170178"/>
                <a:gd name="connsiteX25" fmla="*/ 2206218 w 2514948"/>
                <a:gd name="connsiteY25" fmla="*/ 554827 h 2170178"/>
                <a:gd name="connsiteX26" fmla="*/ 2329455 w 2514948"/>
                <a:gd name="connsiteY26" fmla="*/ 341886 h 2170178"/>
                <a:gd name="connsiteX27" fmla="*/ 2356757 w 2514948"/>
                <a:gd name="connsiteY27" fmla="*/ 286815 h 2170178"/>
                <a:gd name="connsiteX28" fmla="*/ 2370030 w 2514948"/>
                <a:gd name="connsiteY28" fmla="*/ 259056 h 2170178"/>
                <a:gd name="connsiteX29" fmla="*/ 2382637 w 2514948"/>
                <a:gd name="connsiteY29" fmla="*/ 231028 h 2170178"/>
                <a:gd name="connsiteX30" fmla="*/ 2406716 w 2514948"/>
                <a:gd name="connsiteY30" fmla="*/ 174525 h 2170178"/>
                <a:gd name="connsiteX31" fmla="*/ 2429278 w 2514948"/>
                <a:gd name="connsiteY31" fmla="*/ 117393 h 21701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514948" h="2170178">
                  <a:moveTo>
                    <a:pt x="2466091" y="0"/>
                  </a:moveTo>
                  <a:lnTo>
                    <a:pt x="2514948" y="0"/>
                  </a:lnTo>
                  <a:lnTo>
                    <a:pt x="2512286" y="12375"/>
                  </a:lnTo>
                  <a:cubicBezTo>
                    <a:pt x="2481760" y="133161"/>
                    <a:pt x="2442526" y="252239"/>
                    <a:pt x="2394961" y="368660"/>
                  </a:cubicBezTo>
                  <a:cubicBezTo>
                    <a:pt x="2363109" y="446208"/>
                    <a:pt x="2328603" y="523039"/>
                    <a:pt x="2289734" y="598078"/>
                  </a:cubicBezTo>
                  <a:cubicBezTo>
                    <a:pt x="2251436" y="673387"/>
                    <a:pt x="2209251" y="747083"/>
                    <a:pt x="2163747" y="819078"/>
                  </a:cubicBezTo>
                  <a:cubicBezTo>
                    <a:pt x="2072646" y="962979"/>
                    <a:pt x="1968652" y="1100611"/>
                    <a:pt x="1852241" y="1228932"/>
                  </a:cubicBezTo>
                  <a:cubicBezTo>
                    <a:pt x="1793748" y="1292868"/>
                    <a:pt x="1732698" y="1354923"/>
                    <a:pt x="1668235" y="1413844"/>
                  </a:cubicBezTo>
                  <a:cubicBezTo>
                    <a:pt x="1652214" y="1428709"/>
                    <a:pt x="1636100" y="1443395"/>
                    <a:pt x="1619510" y="1457722"/>
                  </a:cubicBezTo>
                  <a:cubicBezTo>
                    <a:pt x="1603015" y="1472140"/>
                    <a:pt x="1586805" y="1486825"/>
                    <a:pt x="1569835" y="1500704"/>
                  </a:cubicBezTo>
                  <a:cubicBezTo>
                    <a:pt x="1536276" y="1528911"/>
                    <a:pt x="1501865" y="1556223"/>
                    <a:pt x="1467169" y="1583266"/>
                  </a:cubicBezTo>
                  <a:cubicBezTo>
                    <a:pt x="1327719" y="1690722"/>
                    <a:pt x="1177085" y="1785910"/>
                    <a:pt x="1018393" y="1867576"/>
                  </a:cubicBezTo>
                  <a:cubicBezTo>
                    <a:pt x="780425" y="1990142"/>
                    <a:pt x="522567" y="2080875"/>
                    <a:pt x="255857" y="2133049"/>
                  </a:cubicBezTo>
                  <a:lnTo>
                    <a:pt x="0" y="2170178"/>
                  </a:lnTo>
                  <a:lnTo>
                    <a:pt x="0" y="1940056"/>
                  </a:lnTo>
                  <a:lnTo>
                    <a:pt x="201609" y="1902856"/>
                  </a:lnTo>
                  <a:cubicBezTo>
                    <a:pt x="282186" y="1884231"/>
                    <a:pt x="362102" y="1863008"/>
                    <a:pt x="440974" y="1838472"/>
                  </a:cubicBezTo>
                  <a:cubicBezTo>
                    <a:pt x="519848" y="1814027"/>
                    <a:pt x="597771" y="1786627"/>
                    <a:pt x="674558" y="1756359"/>
                  </a:cubicBezTo>
                  <a:cubicBezTo>
                    <a:pt x="751250" y="1726003"/>
                    <a:pt x="826900" y="1692870"/>
                    <a:pt x="901222" y="1657142"/>
                  </a:cubicBezTo>
                  <a:cubicBezTo>
                    <a:pt x="1049865" y="1585774"/>
                    <a:pt x="1193581" y="1504376"/>
                    <a:pt x="1330943" y="1413396"/>
                  </a:cubicBezTo>
                  <a:cubicBezTo>
                    <a:pt x="1365165" y="1390563"/>
                    <a:pt x="1399293" y="1367370"/>
                    <a:pt x="1432566" y="1343193"/>
                  </a:cubicBezTo>
                  <a:cubicBezTo>
                    <a:pt x="1449441" y="1331373"/>
                    <a:pt x="1465936" y="1319104"/>
                    <a:pt x="1482527" y="1306926"/>
                  </a:cubicBezTo>
                  <a:cubicBezTo>
                    <a:pt x="1499210" y="1294837"/>
                    <a:pt x="1515611" y="1282391"/>
                    <a:pt x="1531821" y="1269765"/>
                  </a:cubicBezTo>
                  <a:cubicBezTo>
                    <a:pt x="1596947" y="1219350"/>
                    <a:pt x="1660652" y="1167055"/>
                    <a:pt x="1721986" y="1112073"/>
                  </a:cubicBezTo>
                  <a:cubicBezTo>
                    <a:pt x="1844940" y="1002469"/>
                    <a:pt x="1958983" y="882926"/>
                    <a:pt x="2061460" y="754336"/>
                  </a:cubicBezTo>
                  <a:cubicBezTo>
                    <a:pt x="2112652" y="690042"/>
                    <a:pt x="2161094" y="623510"/>
                    <a:pt x="2206218" y="554827"/>
                  </a:cubicBezTo>
                  <a:cubicBezTo>
                    <a:pt x="2250583" y="485787"/>
                    <a:pt x="2292484" y="415046"/>
                    <a:pt x="2329455" y="341886"/>
                  </a:cubicBezTo>
                  <a:cubicBezTo>
                    <a:pt x="2339030" y="323709"/>
                    <a:pt x="2347941" y="305261"/>
                    <a:pt x="2356757" y="286815"/>
                  </a:cubicBezTo>
                  <a:lnTo>
                    <a:pt x="2370030" y="259056"/>
                  </a:lnTo>
                  <a:lnTo>
                    <a:pt x="2382637" y="231028"/>
                  </a:lnTo>
                  <a:cubicBezTo>
                    <a:pt x="2390885" y="212312"/>
                    <a:pt x="2399227" y="193598"/>
                    <a:pt x="2406716" y="174525"/>
                  </a:cubicBezTo>
                  <a:cubicBezTo>
                    <a:pt x="2414206" y="155452"/>
                    <a:pt x="2422453" y="136646"/>
                    <a:pt x="2429278" y="11739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F23E2660-7810-46F6-8752-187127C830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-4155"/>
              <a:ext cx="2493062" cy="1947896"/>
            </a:xfrm>
            <a:custGeom>
              <a:avLst/>
              <a:gdLst>
                <a:gd name="connsiteX0" fmla="*/ 1896911 w 2493062"/>
                <a:gd name="connsiteY0" fmla="*/ 0 h 1947896"/>
                <a:gd name="connsiteX1" fmla="*/ 2493062 w 2493062"/>
                <a:gd name="connsiteY1" fmla="*/ 0 h 1947896"/>
                <a:gd name="connsiteX2" fmla="*/ 2435315 w 2493062"/>
                <a:gd name="connsiteY2" fmla="*/ 178165 h 1947896"/>
                <a:gd name="connsiteX3" fmla="*/ 93066 w 2493062"/>
                <a:gd name="connsiteY3" fmla="*/ 1935859 h 1947896"/>
                <a:gd name="connsiteX4" fmla="*/ 0 w 2493062"/>
                <a:gd name="connsiteY4" fmla="*/ 1947896 h 1947896"/>
                <a:gd name="connsiteX5" fmla="*/ 0 w 2493062"/>
                <a:gd name="connsiteY5" fmla="*/ 1404756 h 1947896"/>
                <a:gd name="connsiteX6" fmla="*/ 17392 w 2493062"/>
                <a:gd name="connsiteY6" fmla="*/ 1402364 h 1947896"/>
                <a:gd name="connsiteX7" fmla="*/ 464249 w 2493062"/>
                <a:gd name="connsiteY7" fmla="*/ 1281208 h 1947896"/>
                <a:gd name="connsiteX8" fmla="*/ 1260556 w 2493062"/>
                <a:gd name="connsiteY8" fmla="*/ 833835 h 1947896"/>
                <a:gd name="connsiteX9" fmla="*/ 1807924 w 2493062"/>
                <a:gd name="connsiteY9" fmla="*/ 193222 h 1947896"/>
                <a:gd name="connsiteX10" fmla="*/ 1874357 w 2493062"/>
                <a:gd name="connsiteY10" fmla="*/ 58333 h 19478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3062" h="1947896">
                  <a:moveTo>
                    <a:pt x="1896911" y="0"/>
                  </a:moveTo>
                  <a:lnTo>
                    <a:pt x="2493062" y="0"/>
                  </a:lnTo>
                  <a:lnTo>
                    <a:pt x="2435315" y="178165"/>
                  </a:lnTo>
                  <a:cubicBezTo>
                    <a:pt x="2088122" y="1071812"/>
                    <a:pt x="1129732" y="1758033"/>
                    <a:pt x="93066" y="1935859"/>
                  </a:cubicBezTo>
                  <a:lnTo>
                    <a:pt x="0" y="1947896"/>
                  </a:lnTo>
                  <a:lnTo>
                    <a:pt x="0" y="1404756"/>
                  </a:lnTo>
                  <a:lnTo>
                    <a:pt x="17392" y="1402364"/>
                  </a:lnTo>
                  <a:cubicBezTo>
                    <a:pt x="167719" y="1375030"/>
                    <a:pt x="318070" y="1334398"/>
                    <a:pt x="464249" y="1281208"/>
                  </a:cubicBezTo>
                  <a:cubicBezTo>
                    <a:pt x="753480" y="1176081"/>
                    <a:pt x="1028869" y="1021346"/>
                    <a:pt x="1260556" y="833835"/>
                  </a:cubicBezTo>
                  <a:cubicBezTo>
                    <a:pt x="1491960" y="646594"/>
                    <a:pt x="1681177" y="425056"/>
                    <a:pt x="1807924" y="193222"/>
                  </a:cubicBezTo>
                  <a:cubicBezTo>
                    <a:pt x="1832328" y="148578"/>
                    <a:pt x="1854477" y="103599"/>
                    <a:pt x="1874357" y="5833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C991DC45-0378-45B3-B325-FB8F98545E6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01089" cy="1972702"/>
            </a:xfrm>
            <a:custGeom>
              <a:avLst/>
              <a:gdLst>
                <a:gd name="connsiteX0" fmla="*/ 2318728 w 2501089"/>
                <a:gd name="connsiteY0" fmla="*/ 0 h 1972702"/>
                <a:gd name="connsiteX1" fmla="*/ 2501089 w 2501089"/>
                <a:gd name="connsiteY1" fmla="*/ 0 h 1972702"/>
                <a:gd name="connsiteX2" fmla="*/ 2453909 w 2501089"/>
                <a:gd name="connsiteY2" fmla="*/ 167837 h 1972702"/>
                <a:gd name="connsiteX3" fmla="*/ 2361125 w 2501089"/>
                <a:gd name="connsiteY3" fmla="*/ 392084 h 1972702"/>
                <a:gd name="connsiteX4" fmla="*/ 1768255 w 2501089"/>
                <a:gd name="connsiteY4" fmla="*/ 1167644 h 1972702"/>
                <a:gd name="connsiteX5" fmla="*/ 1375125 w 2501089"/>
                <a:gd name="connsiteY5" fmla="*/ 1471474 h 1972702"/>
                <a:gd name="connsiteX6" fmla="*/ 935735 w 2501089"/>
                <a:gd name="connsiteY6" fmla="*/ 1712713 h 1972702"/>
                <a:gd name="connsiteX7" fmla="*/ 212353 w 2501089"/>
                <a:gd name="connsiteY7" fmla="*/ 1940294 h 1972702"/>
                <a:gd name="connsiteX8" fmla="*/ 0 w 2501089"/>
                <a:gd name="connsiteY8" fmla="*/ 1972702 h 1972702"/>
                <a:gd name="connsiteX9" fmla="*/ 0 w 2501089"/>
                <a:gd name="connsiteY9" fmla="*/ 1732181 h 1972702"/>
                <a:gd name="connsiteX10" fmla="*/ 161195 w 2501089"/>
                <a:gd name="connsiteY10" fmla="*/ 1706590 h 1972702"/>
                <a:gd name="connsiteX11" fmla="*/ 388463 w 2501089"/>
                <a:gd name="connsiteY11" fmla="*/ 1652268 h 1972702"/>
                <a:gd name="connsiteX12" fmla="*/ 826716 w 2501089"/>
                <a:gd name="connsiteY12" fmla="*/ 1493950 h 1972702"/>
                <a:gd name="connsiteX13" fmla="*/ 1609847 w 2501089"/>
                <a:gd name="connsiteY13" fmla="*/ 1007535 h 1972702"/>
                <a:gd name="connsiteX14" fmla="*/ 1929982 w 2501089"/>
                <a:gd name="connsiteY14" fmla="*/ 682930 h 1972702"/>
                <a:gd name="connsiteX15" fmla="*/ 2183093 w 2501089"/>
                <a:gd name="connsiteY15" fmla="*/ 310149 h 1972702"/>
                <a:gd name="connsiteX16" fmla="*/ 2280286 w 2501089"/>
                <a:gd name="connsiteY16" fmla="*/ 108435 h 1972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01089" h="1972702">
                  <a:moveTo>
                    <a:pt x="2318728" y="0"/>
                  </a:moveTo>
                  <a:lnTo>
                    <a:pt x="2501089" y="0"/>
                  </a:lnTo>
                  <a:lnTo>
                    <a:pt x="2453909" y="167837"/>
                  </a:lnTo>
                  <a:cubicBezTo>
                    <a:pt x="2427555" y="244153"/>
                    <a:pt x="2396627" y="319103"/>
                    <a:pt x="2361125" y="392084"/>
                  </a:cubicBezTo>
                  <a:cubicBezTo>
                    <a:pt x="2218453" y="684005"/>
                    <a:pt x="2011698" y="945211"/>
                    <a:pt x="1768255" y="1167644"/>
                  </a:cubicBezTo>
                  <a:cubicBezTo>
                    <a:pt x="1646250" y="1278860"/>
                    <a:pt x="1514385" y="1380316"/>
                    <a:pt x="1375125" y="1471474"/>
                  </a:cubicBezTo>
                  <a:cubicBezTo>
                    <a:pt x="1235677" y="1562542"/>
                    <a:pt x="1088928" y="1643672"/>
                    <a:pt x="935735" y="1712713"/>
                  </a:cubicBezTo>
                  <a:cubicBezTo>
                    <a:pt x="705659" y="1815533"/>
                    <a:pt x="462359" y="1892212"/>
                    <a:pt x="212353" y="1940294"/>
                  </a:cubicBezTo>
                  <a:lnTo>
                    <a:pt x="0" y="1972702"/>
                  </a:lnTo>
                  <a:lnTo>
                    <a:pt x="0" y="1732181"/>
                  </a:lnTo>
                  <a:lnTo>
                    <a:pt x="161195" y="1706590"/>
                  </a:lnTo>
                  <a:cubicBezTo>
                    <a:pt x="237638" y="1691378"/>
                    <a:pt x="313477" y="1673222"/>
                    <a:pt x="388463" y="1652268"/>
                  </a:cubicBezTo>
                  <a:cubicBezTo>
                    <a:pt x="538529" y="1610539"/>
                    <a:pt x="684898" y="1556543"/>
                    <a:pt x="826716" y="1493950"/>
                  </a:cubicBezTo>
                  <a:cubicBezTo>
                    <a:pt x="1111207" y="1370107"/>
                    <a:pt x="1376832" y="1205881"/>
                    <a:pt x="1609847" y="1007535"/>
                  </a:cubicBezTo>
                  <a:cubicBezTo>
                    <a:pt x="1725975" y="908049"/>
                    <a:pt x="1833571" y="799519"/>
                    <a:pt x="1929982" y="682930"/>
                  </a:cubicBezTo>
                  <a:cubicBezTo>
                    <a:pt x="2026581" y="566520"/>
                    <a:pt x="2111806" y="441692"/>
                    <a:pt x="2183093" y="310149"/>
                  </a:cubicBezTo>
                  <a:cubicBezTo>
                    <a:pt x="2218738" y="244422"/>
                    <a:pt x="2251396" y="177150"/>
                    <a:pt x="2280286" y="10843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800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E228F5BA-5150-4554-B7EA-93F371F3B17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2491105" cy="1943661"/>
            </a:xfrm>
            <a:custGeom>
              <a:avLst/>
              <a:gdLst>
                <a:gd name="connsiteX0" fmla="*/ 1995408 w 2491105"/>
                <a:gd name="connsiteY0" fmla="*/ 0 h 1943661"/>
                <a:gd name="connsiteX1" fmla="*/ 2491105 w 2491105"/>
                <a:gd name="connsiteY1" fmla="*/ 0 h 1943661"/>
                <a:gd name="connsiteX2" fmla="*/ 2434705 w 2491105"/>
                <a:gd name="connsiteY2" fmla="*/ 174009 h 1943661"/>
                <a:gd name="connsiteX3" fmla="*/ 92457 w 2491105"/>
                <a:gd name="connsiteY3" fmla="*/ 1931703 h 1943661"/>
                <a:gd name="connsiteX4" fmla="*/ 0 w 2491105"/>
                <a:gd name="connsiteY4" fmla="*/ 1943661 h 1943661"/>
                <a:gd name="connsiteX5" fmla="*/ 0 w 2491105"/>
                <a:gd name="connsiteY5" fmla="*/ 1491489 h 1943661"/>
                <a:gd name="connsiteX6" fmla="*/ 34107 w 2491105"/>
                <a:gd name="connsiteY6" fmla="*/ 1486836 h 1943661"/>
                <a:gd name="connsiteX7" fmla="*/ 497577 w 2491105"/>
                <a:gd name="connsiteY7" fmla="*/ 1360598 h 1943661"/>
                <a:gd name="connsiteX8" fmla="*/ 1321566 w 2491105"/>
                <a:gd name="connsiteY8" fmla="*/ 897645 h 1943661"/>
                <a:gd name="connsiteX9" fmla="*/ 1891495 w 2491105"/>
                <a:gd name="connsiteY9" fmla="*/ 230078 h 1943661"/>
                <a:gd name="connsiteX10" fmla="*/ 1961469 w 2491105"/>
                <a:gd name="connsiteY10" fmla="*/ 87885 h 1943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1105" h="1943661">
                  <a:moveTo>
                    <a:pt x="1995408" y="0"/>
                  </a:moveTo>
                  <a:lnTo>
                    <a:pt x="2491105" y="0"/>
                  </a:lnTo>
                  <a:lnTo>
                    <a:pt x="2434705" y="174009"/>
                  </a:lnTo>
                  <a:cubicBezTo>
                    <a:pt x="2087512" y="1067655"/>
                    <a:pt x="1129122" y="1753877"/>
                    <a:pt x="92457" y="1931703"/>
                  </a:cubicBezTo>
                  <a:lnTo>
                    <a:pt x="0" y="1943661"/>
                  </a:lnTo>
                  <a:lnTo>
                    <a:pt x="0" y="1491489"/>
                  </a:lnTo>
                  <a:lnTo>
                    <a:pt x="34107" y="1486836"/>
                  </a:lnTo>
                  <a:cubicBezTo>
                    <a:pt x="189055" y="1458696"/>
                    <a:pt x="343908" y="1416565"/>
                    <a:pt x="497577" y="1360598"/>
                  </a:cubicBezTo>
                  <a:cubicBezTo>
                    <a:pt x="796856" y="1251889"/>
                    <a:pt x="1081725" y="1091781"/>
                    <a:pt x="1321566" y="897645"/>
                  </a:cubicBezTo>
                  <a:cubicBezTo>
                    <a:pt x="1565577" y="700195"/>
                    <a:pt x="1757355" y="475523"/>
                    <a:pt x="1891495" y="230078"/>
                  </a:cubicBezTo>
                  <a:cubicBezTo>
                    <a:pt x="1917197" y="183033"/>
                    <a:pt x="1940526" y="135619"/>
                    <a:pt x="1961469" y="8788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pic>
        <p:nvPicPr>
          <p:cNvPr id="5" name="Afbeelding 4">
            <a:extLst>
              <a:ext uri="{FF2B5EF4-FFF2-40B4-BE49-F238E27FC236}">
                <a16:creationId xmlns:a16="http://schemas.microsoft.com/office/drawing/2014/main" id="{A22D28D7-6797-4FA1-B0C8-FA31D0706CD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61538" y="524420"/>
            <a:ext cx="3807472" cy="2836567"/>
          </a:xfrm>
          <a:prstGeom prst="rect">
            <a:avLst/>
          </a:prstGeom>
        </p:spPr>
      </p:pic>
      <p:grpSp>
        <p:nvGrpSpPr>
          <p:cNvPr id="20" name="Group 19">
            <a:extLst>
              <a:ext uri="{FF2B5EF4-FFF2-40B4-BE49-F238E27FC236}">
                <a16:creationId xmlns:a16="http://schemas.microsoft.com/office/drawing/2014/main" id="{383C2651-AE0C-4AE4-8725-E2F9414FE21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rot="10800000" flipH="1">
            <a:off x="-305" y="4322879"/>
            <a:ext cx="3378428" cy="2535121"/>
            <a:chOff x="-305" y="-1"/>
            <a:chExt cx="3832880" cy="2876136"/>
          </a:xfrm>
        </p:grpSpPr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CCE13265-B5D2-47B4-A199-E05F390D5B9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3815424" cy="2653659"/>
            </a:xfrm>
            <a:custGeom>
              <a:avLst/>
              <a:gdLst>
                <a:gd name="connsiteX0" fmla="*/ 3203055 w 3815424"/>
                <a:gd name="connsiteY0" fmla="*/ 0 h 2653659"/>
                <a:gd name="connsiteX1" fmla="*/ 3815424 w 3815424"/>
                <a:gd name="connsiteY1" fmla="*/ 0 h 2653659"/>
                <a:gd name="connsiteX2" fmla="*/ 3801025 w 3815424"/>
                <a:gd name="connsiteY2" fmla="*/ 214243 h 2653659"/>
                <a:gd name="connsiteX3" fmla="*/ 587142 w 3815424"/>
                <a:gd name="connsiteY3" fmla="*/ 2653659 h 2653659"/>
                <a:gd name="connsiteX4" fmla="*/ 53389 w 3815424"/>
                <a:gd name="connsiteY4" fmla="*/ 2605041 h 2653659"/>
                <a:gd name="connsiteX5" fmla="*/ 0 w 3815424"/>
                <a:gd name="connsiteY5" fmla="*/ 2593136 h 2653659"/>
                <a:gd name="connsiteX6" fmla="*/ 0 w 3815424"/>
                <a:gd name="connsiteY6" fmla="*/ 1994836 h 2653659"/>
                <a:gd name="connsiteX7" fmla="*/ 159710 w 3815424"/>
                <a:gd name="connsiteY7" fmla="*/ 2035054 h 2653659"/>
                <a:gd name="connsiteX8" fmla="*/ 587142 w 3815424"/>
                <a:gd name="connsiteY8" fmla="*/ 2075152 h 2653659"/>
                <a:gd name="connsiteX9" fmla="*/ 1549283 w 3815424"/>
                <a:gd name="connsiteY9" fmla="*/ 1900153 h 2653659"/>
                <a:gd name="connsiteX10" fmla="*/ 2406698 w 3815424"/>
                <a:gd name="connsiteY10" fmla="*/ 1418450 h 2653659"/>
                <a:gd name="connsiteX11" fmla="*/ 2996069 w 3815424"/>
                <a:gd name="connsiteY11" fmla="*/ 728678 h 2653659"/>
                <a:gd name="connsiteX12" fmla="*/ 3193967 w 3815424"/>
                <a:gd name="connsiteY12" fmla="*/ 137719 h 26536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59">
                  <a:moveTo>
                    <a:pt x="3203055" y="0"/>
                  </a:moveTo>
                  <a:lnTo>
                    <a:pt x="3815424" y="0"/>
                  </a:lnTo>
                  <a:lnTo>
                    <a:pt x="3801025" y="214243"/>
                  </a:lnTo>
                  <a:cubicBezTo>
                    <a:pt x="3616317" y="1584467"/>
                    <a:pt x="2091637" y="2653659"/>
                    <a:pt x="587142" y="2653659"/>
                  </a:cubicBezTo>
                  <a:cubicBezTo>
                    <a:pt x="400192" y="2653659"/>
                    <a:pt x="222112" y="2636953"/>
                    <a:pt x="53389" y="2605041"/>
                  </a:cubicBezTo>
                  <a:lnTo>
                    <a:pt x="0" y="2593136"/>
                  </a:lnTo>
                  <a:lnTo>
                    <a:pt x="0" y="1994836"/>
                  </a:lnTo>
                  <a:lnTo>
                    <a:pt x="159710" y="2035054"/>
                  </a:lnTo>
                  <a:cubicBezTo>
                    <a:pt x="295467" y="2061726"/>
                    <a:pt x="438268" y="2075152"/>
                    <a:pt x="587142" y="2075152"/>
                  </a:cubicBezTo>
                  <a:cubicBezTo>
                    <a:pt x="901731" y="2075152"/>
                    <a:pt x="1234490" y="2014697"/>
                    <a:pt x="1549283" y="1900153"/>
                  </a:cubicBezTo>
                  <a:cubicBezTo>
                    <a:pt x="1860709" y="1786959"/>
                    <a:pt x="2157231" y="1620350"/>
                    <a:pt x="2406698" y="1418450"/>
                  </a:cubicBezTo>
                  <a:cubicBezTo>
                    <a:pt x="2655859" y="1216840"/>
                    <a:pt x="2859596" y="978302"/>
                    <a:pt x="2996069" y="728678"/>
                  </a:cubicBezTo>
                  <a:cubicBezTo>
                    <a:pt x="3101178" y="536396"/>
                    <a:pt x="3167417" y="338366"/>
                    <a:pt x="3193967" y="13771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Freeform: Shape 21">
              <a:extLst>
                <a:ext uri="{FF2B5EF4-FFF2-40B4-BE49-F238E27FC236}">
                  <a16:creationId xmlns:a16="http://schemas.microsoft.com/office/drawing/2014/main" id="{693EBD03-D832-462C-9304-7273698ED4F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15424" cy="2653660"/>
            </a:xfrm>
            <a:custGeom>
              <a:avLst/>
              <a:gdLst>
                <a:gd name="connsiteX0" fmla="*/ 3305038 w 3815424"/>
                <a:gd name="connsiteY0" fmla="*/ 0 h 2653660"/>
                <a:gd name="connsiteX1" fmla="*/ 3815424 w 3815424"/>
                <a:gd name="connsiteY1" fmla="*/ 0 h 2653660"/>
                <a:gd name="connsiteX2" fmla="*/ 3801025 w 3815424"/>
                <a:gd name="connsiteY2" fmla="*/ 214244 h 2653660"/>
                <a:gd name="connsiteX3" fmla="*/ 587142 w 3815424"/>
                <a:gd name="connsiteY3" fmla="*/ 2653660 h 2653660"/>
                <a:gd name="connsiteX4" fmla="*/ 53389 w 3815424"/>
                <a:gd name="connsiteY4" fmla="*/ 2605042 h 2653660"/>
                <a:gd name="connsiteX5" fmla="*/ 0 w 3815424"/>
                <a:gd name="connsiteY5" fmla="*/ 2593137 h 2653660"/>
                <a:gd name="connsiteX6" fmla="*/ 0 w 3815424"/>
                <a:gd name="connsiteY6" fmla="*/ 2094444 h 2653660"/>
                <a:gd name="connsiteX7" fmla="*/ 137675 w 3815424"/>
                <a:gd name="connsiteY7" fmla="*/ 2129195 h 2653660"/>
                <a:gd name="connsiteX8" fmla="*/ 587142 w 3815424"/>
                <a:gd name="connsiteY8" fmla="*/ 2171571 h 2653660"/>
                <a:gd name="connsiteX9" fmla="*/ 1585826 w 3815424"/>
                <a:gd name="connsiteY9" fmla="*/ 1990112 h 2653660"/>
                <a:gd name="connsiteX10" fmla="*/ 2473046 w 3815424"/>
                <a:gd name="connsiteY10" fmla="*/ 1491633 h 2653660"/>
                <a:gd name="connsiteX11" fmla="*/ 3086710 w 3815424"/>
                <a:gd name="connsiteY11" fmla="*/ 772838 h 2653660"/>
                <a:gd name="connsiteX12" fmla="*/ 3295217 w 3815424"/>
                <a:gd name="connsiteY12" fmla="*/ 149229 h 2653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60">
                  <a:moveTo>
                    <a:pt x="3305038" y="0"/>
                  </a:moveTo>
                  <a:lnTo>
                    <a:pt x="3815424" y="0"/>
                  </a:lnTo>
                  <a:lnTo>
                    <a:pt x="3801025" y="214244"/>
                  </a:lnTo>
                  <a:cubicBezTo>
                    <a:pt x="3616317" y="1584467"/>
                    <a:pt x="2091637" y="2653660"/>
                    <a:pt x="587142" y="2653660"/>
                  </a:cubicBezTo>
                  <a:cubicBezTo>
                    <a:pt x="400192" y="2653660"/>
                    <a:pt x="222112" y="2636954"/>
                    <a:pt x="53389" y="2605042"/>
                  </a:cubicBezTo>
                  <a:lnTo>
                    <a:pt x="0" y="2593137"/>
                  </a:lnTo>
                  <a:lnTo>
                    <a:pt x="0" y="2094444"/>
                  </a:lnTo>
                  <a:lnTo>
                    <a:pt x="137675" y="2129195"/>
                  </a:lnTo>
                  <a:cubicBezTo>
                    <a:pt x="280616" y="2157374"/>
                    <a:pt x="430766" y="2171571"/>
                    <a:pt x="587142" y="2171571"/>
                  </a:cubicBezTo>
                  <a:cubicBezTo>
                    <a:pt x="918879" y="2171571"/>
                    <a:pt x="1254904" y="2110634"/>
                    <a:pt x="1585826" y="1990112"/>
                  </a:cubicBezTo>
                  <a:cubicBezTo>
                    <a:pt x="1908071" y="1873061"/>
                    <a:pt x="2214800" y="1700666"/>
                    <a:pt x="2473046" y="1491633"/>
                  </a:cubicBezTo>
                  <a:cubicBezTo>
                    <a:pt x="2735782" y="1279031"/>
                    <a:pt x="2942276" y="1037118"/>
                    <a:pt x="3086710" y="772838"/>
                  </a:cubicBezTo>
                  <a:cubicBezTo>
                    <a:pt x="3197408" y="570216"/>
                    <a:pt x="3267226" y="361248"/>
                    <a:pt x="3295217" y="14922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0D53D3E2-805E-40D2-964F-352BF6D476B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1"/>
              <a:ext cx="3815986" cy="2675935"/>
            </a:xfrm>
            <a:custGeom>
              <a:avLst/>
              <a:gdLst>
                <a:gd name="connsiteX0" fmla="*/ 3648768 w 3815986"/>
                <a:gd name="connsiteY0" fmla="*/ 0 h 2675935"/>
                <a:gd name="connsiteX1" fmla="*/ 3815986 w 3815986"/>
                <a:gd name="connsiteY1" fmla="*/ 0 h 2675935"/>
                <a:gd name="connsiteX2" fmla="*/ 3804695 w 3815986"/>
                <a:gd name="connsiteY2" fmla="*/ 200084 h 2675935"/>
                <a:gd name="connsiteX3" fmla="*/ 3762590 w 3815986"/>
                <a:gd name="connsiteY3" fmla="*/ 455543 h 2675935"/>
                <a:gd name="connsiteX4" fmla="*/ 3592332 w 3815986"/>
                <a:gd name="connsiteY4" fmla="*/ 947274 h 2675935"/>
                <a:gd name="connsiteX5" fmla="*/ 2953967 w 3815986"/>
                <a:gd name="connsiteY5" fmla="*/ 1782349 h 2675935"/>
                <a:gd name="connsiteX6" fmla="*/ 2530669 w 3815986"/>
                <a:gd name="connsiteY6" fmla="*/ 2109494 h 2675935"/>
                <a:gd name="connsiteX7" fmla="*/ 2057561 w 3815986"/>
                <a:gd name="connsiteY7" fmla="*/ 2369245 h 2675935"/>
                <a:gd name="connsiteX8" fmla="*/ 1007330 w 3815986"/>
                <a:gd name="connsiteY8" fmla="*/ 2655701 h 2675935"/>
                <a:gd name="connsiteX9" fmla="*/ 732765 w 3815986"/>
                <a:gd name="connsiteY9" fmla="*/ 2674696 h 2675935"/>
                <a:gd name="connsiteX10" fmla="*/ 457666 w 3815986"/>
                <a:gd name="connsiteY10" fmla="*/ 2670839 h 2675935"/>
                <a:gd name="connsiteX11" fmla="*/ 183574 w 3815986"/>
                <a:gd name="connsiteY11" fmla="*/ 2643312 h 2675935"/>
                <a:gd name="connsiteX12" fmla="*/ 0 w 3815986"/>
                <a:gd name="connsiteY12" fmla="*/ 2607798 h 2675935"/>
                <a:gd name="connsiteX13" fmla="*/ 0 w 3815986"/>
                <a:gd name="connsiteY13" fmla="*/ 2356652 h 2675935"/>
                <a:gd name="connsiteX14" fmla="*/ 222195 w 3815986"/>
                <a:gd name="connsiteY14" fmla="*/ 2396940 h 2675935"/>
                <a:gd name="connsiteX15" fmla="*/ 472364 w 3815986"/>
                <a:gd name="connsiteY15" fmla="*/ 2419092 h 2675935"/>
                <a:gd name="connsiteX16" fmla="*/ 974972 w 3815986"/>
                <a:gd name="connsiteY16" fmla="*/ 2402122 h 2675935"/>
                <a:gd name="connsiteX17" fmla="*/ 1468292 w 3815986"/>
                <a:gd name="connsiteY17" fmla="*/ 2304162 h 2675935"/>
                <a:gd name="connsiteX18" fmla="*/ 1940176 w 3815986"/>
                <a:gd name="connsiteY18" fmla="*/ 2133695 h 2675935"/>
                <a:gd name="connsiteX19" fmla="*/ 2783403 w 3815986"/>
                <a:gd name="connsiteY19" fmla="*/ 1609954 h 2675935"/>
                <a:gd name="connsiteX20" fmla="*/ 3128104 w 3815986"/>
                <a:gd name="connsiteY20" fmla="*/ 1260439 h 2675935"/>
                <a:gd name="connsiteX21" fmla="*/ 3400639 w 3815986"/>
                <a:gd name="connsiteY21" fmla="*/ 859052 h 2675935"/>
                <a:gd name="connsiteX22" fmla="*/ 3585595 w 3815986"/>
                <a:gd name="connsiteY22" fmla="*/ 415336 h 2675935"/>
                <a:gd name="connsiteX23" fmla="*/ 3635918 w 3815986"/>
                <a:gd name="connsiteY23" fmla="*/ 181137 h 2675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815986" h="2675935">
                  <a:moveTo>
                    <a:pt x="3648768" y="0"/>
                  </a:moveTo>
                  <a:lnTo>
                    <a:pt x="3815986" y="0"/>
                  </a:lnTo>
                  <a:lnTo>
                    <a:pt x="3804695" y="200084"/>
                  </a:lnTo>
                  <a:cubicBezTo>
                    <a:pt x="3795228" y="285751"/>
                    <a:pt x="3781167" y="371032"/>
                    <a:pt x="3762590" y="455543"/>
                  </a:cubicBezTo>
                  <a:cubicBezTo>
                    <a:pt x="3725537" y="624467"/>
                    <a:pt x="3668784" y="790112"/>
                    <a:pt x="3592332" y="947274"/>
                  </a:cubicBezTo>
                  <a:cubicBezTo>
                    <a:pt x="3438712" y="1261596"/>
                    <a:pt x="3216091" y="1542847"/>
                    <a:pt x="2953967" y="1782349"/>
                  </a:cubicBezTo>
                  <a:cubicBezTo>
                    <a:pt x="2822599" y="1902099"/>
                    <a:pt x="2680615" y="2011341"/>
                    <a:pt x="2530669" y="2109494"/>
                  </a:cubicBezTo>
                  <a:cubicBezTo>
                    <a:pt x="2380520" y="2207551"/>
                    <a:pt x="2222510" y="2294906"/>
                    <a:pt x="2057561" y="2369245"/>
                  </a:cubicBezTo>
                  <a:cubicBezTo>
                    <a:pt x="1727252" y="2516859"/>
                    <a:pt x="1371629" y="2614434"/>
                    <a:pt x="1007330" y="2655701"/>
                  </a:cubicBezTo>
                  <a:cubicBezTo>
                    <a:pt x="916281" y="2665873"/>
                    <a:pt x="824568" y="2672188"/>
                    <a:pt x="732765" y="2674696"/>
                  </a:cubicBezTo>
                  <a:cubicBezTo>
                    <a:pt x="640963" y="2677203"/>
                    <a:pt x="549072" y="2675901"/>
                    <a:pt x="457666" y="2670839"/>
                  </a:cubicBezTo>
                  <a:cubicBezTo>
                    <a:pt x="366106" y="2665584"/>
                    <a:pt x="274572" y="2656521"/>
                    <a:pt x="183574" y="2643312"/>
                  </a:cubicBezTo>
                  <a:lnTo>
                    <a:pt x="0" y="2607798"/>
                  </a:lnTo>
                  <a:lnTo>
                    <a:pt x="0" y="2356652"/>
                  </a:lnTo>
                  <a:lnTo>
                    <a:pt x="222195" y="2396940"/>
                  </a:lnTo>
                  <a:cubicBezTo>
                    <a:pt x="304990" y="2407980"/>
                    <a:pt x="388511" y="2415283"/>
                    <a:pt x="472364" y="2419092"/>
                  </a:cubicBezTo>
                  <a:cubicBezTo>
                    <a:pt x="640376" y="2427095"/>
                    <a:pt x="808184" y="2421791"/>
                    <a:pt x="974972" y="2402122"/>
                  </a:cubicBezTo>
                  <a:cubicBezTo>
                    <a:pt x="1141658" y="2382358"/>
                    <a:pt x="1306812" y="2349286"/>
                    <a:pt x="1468292" y="2304162"/>
                  </a:cubicBezTo>
                  <a:cubicBezTo>
                    <a:pt x="1629874" y="2259231"/>
                    <a:pt x="1787475" y="2201091"/>
                    <a:pt x="1940176" y="2133695"/>
                  </a:cubicBezTo>
                  <a:cubicBezTo>
                    <a:pt x="2246498" y="2000349"/>
                    <a:pt x="2532507" y="1823520"/>
                    <a:pt x="2783403" y="1609954"/>
                  </a:cubicBezTo>
                  <a:cubicBezTo>
                    <a:pt x="2908442" y="1502833"/>
                    <a:pt x="3024295" y="1385975"/>
                    <a:pt x="3128104" y="1260439"/>
                  </a:cubicBezTo>
                  <a:cubicBezTo>
                    <a:pt x="3232116" y="1135096"/>
                    <a:pt x="3323881" y="1000689"/>
                    <a:pt x="3400639" y="859052"/>
                  </a:cubicBezTo>
                  <a:cubicBezTo>
                    <a:pt x="3477399" y="717510"/>
                    <a:pt x="3541296" y="569316"/>
                    <a:pt x="3585595" y="415336"/>
                  </a:cubicBezTo>
                  <a:cubicBezTo>
                    <a:pt x="3607796" y="338540"/>
                    <a:pt x="3624638" y="260224"/>
                    <a:pt x="3635918" y="181137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id="{B7A9A916-A926-43E6-800F-432ABC3F24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32270" cy="2876136"/>
            </a:xfrm>
            <a:custGeom>
              <a:avLst/>
              <a:gdLst>
                <a:gd name="connsiteX0" fmla="*/ 3800718 w 3832270"/>
                <a:gd name="connsiteY0" fmla="*/ 0 h 2876136"/>
                <a:gd name="connsiteX1" fmla="*/ 3832270 w 3832270"/>
                <a:gd name="connsiteY1" fmla="*/ 0 h 2876136"/>
                <a:gd name="connsiteX2" fmla="*/ 3824562 w 3832270"/>
                <a:gd name="connsiteY2" fmla="*/ 143769 h 2876136"/>
                <a:gd name="connsiteX3" fmla="*/ 3628155 w 3832270"/>
                <a:gd name="connsiteY3" fmla="*/ 922055 h 2876136"/>
                <a:gd name="connsiteX4" fmla="*/ 3514853 w 3832270"/>
                <a:gd name="connsiteY4" fmla="*/ 1169078 h 2876136"/>
                <a:gd name="connsiteX5" fmla="*/ 3379198 w 3832270"/>
                <a:gd name="connsiteY5" fmla="*/ 1407037 h 2876136"/>
                <a:gd name="connsiteX6" fmla="*/ 3043787 w 3832270"/>
                <a:gd name="connsiteY6" fmla="*/ 1848342 h 2876136"/>
                <a:gd name="connsiteX7" fmla="*/ 2845661 w 3832270"/>
                <a:gd name="connsiteY7" fmla="*/ 2047444 h 2876136"/>
                <a:gd name="connsiteX8" fmla="*/ 2793197 w 3832270"/>
                <a:gd name="connsiteY8" fmla="*/ 2094689 h 2876136"/>
                <a:gd name="connsiteX9" fmla="*/ 2739710 w 3832270"/>
                <a:gd name="connsiteY9" fmla="*/ 2140969 h 2876136"/>
                <a:gd name="connsiteX10" fmla="*/ 2629166 w 3832270"/>
                <a:gd name="connsiteY10" fmla="*/ 2229867 h 2876136"/>
                <a:gd name="connsiteX11" fmla="*/ 2145952 w 3832270"/>
                <a:gd name="connsiteY11" fmla="*/ 2535994 h 2876136"/>
                <a:gd name="connsiteX12" fmla="*/ 1034987 w 3832270"/>
                <a:gd name="connsiteY12" fmla="*/ 2863910 h 2876136"/>
                <a:gd name="connsiteX13" fmla="*/ 741909 w 3832270"/>
                <a:gd name="connsiteY13" fmla="*/ 2875939 h 2876136"/>
                <a:gd name="connsiteX14" fmla="*/ 450208 w 3832270"/>
                <a:gd name="connsiteY14" fmla="*/ 2857451 h 2876136"/>
                <a:gd name="connsiteX15" fmla="*/ 22215 w 3832270"/>
                <a:gd name="connsiteY15" fmla="*/ 2775923 h 2876136"/>
                <a:gd name="connsiteX16" fmla="*/ 0 w 3832270"/>
                <a:gd name="connsiteY16" fmla="*/ 2769256 h 2876136"/>
                <a:gd name="connsiteX17" fmla="*/ 0 w 3832270"/>
                <a:gd name="connsiteY17" fmla="*/ 2590612 h 2876136"/>
                <a:gd name="connsiteX18" fmla="*/ 199046 w 3832270"/>
                <a:gd name="connsiteY18" fmla="*/ 2627410 h 2876136"/>
                <a:gd name="connsiteX19" fmla="*/ 468174 w 3832270"/>
                <a:gd name="connsiteY19" fmla="*/ 2649670 h 2876136"/>
                <a:gd name="connsiteX20" fmla="*/ 1003650 w 3832270"/>
                <a:gd name="connsiteY20" fmla="*/ 2622480 h 2876136"/>
                <a:gd name="connsiteX21" fmla="*/ 1266489 w 3832270"/>
                <a:gd name="connsiteY21" fmla="*/ 2573982 h 2876136"/>
                <a:gd name="connsiteX22" fmla="*/ 1524223 w 3832270"/>
                <a:gd name="connsiteY22" fmla="*/ 2504657 h 2876136"/>
                <a:gd name="connsiteX23" fmla="*/ 1775731 w 3832270"/>
                <a:gd name="connsiteY23" fmla="*/ 2416243 h 2876136"/>
                <a:gd name="connsiteX24" fmla="*/ 2019789 w 3832270"/>
                <a:gd name="connsiteY24" fmla="*/ 2309412 h 2876136"/>
                <a:gd name="connsiteX25" fmla="*/ 2482486 w 3832270"/>
                <a:gd name="connsiteY25" fmla="*/ 2046962 h 2876136"/>
                <a:gd name="connsiteX26" fmla="*/ 2591908 w 3832270"/>
                <a:gd name="connsiteY26" fmla="*/ 1971371 h 2876136"/>
                <a:gd name="connsiteX27" fmla="*/ 2645702 w 3832270"/>
                <a:gd name="connsiteY27" fmla="*/ 1932321 h 2876136"/>
                <a:gd name="connsiteX28" fmla="*/ 2698779 w 3832270"/>
                <a:gd name="connsiteY28" fmla="*/ 1892309 h 2876136"/>
                <a:gd name="connsiteX29" fmla="*/ 2903537 w 3832270"/>
                <a:gd name="connsiteY29" fmla="*/ 1722516 h 2876136"/>
                <a:gd name="connsiteX30" fmla="*/ 3269061 w 3832270"/>
                <a:gd name="connsiteY30" fmla="*/ 1337327 h 2876136"/>
                <a:gd name="connsiteX31" fmla="*/ 3424928 w 3832270"/>
                <a:gd name="connsiteY31" fmla="*/ 1122508 h 2876136"/>
                <a:gd name="connsiteX32" fmla="*/ 3557622 w 3832270"/>
                <a:gd name="connsiteY32" fmla="*/ 893226 h 2876136"/>
                <a:gd name="connsiteX33" fmla="*/ 3587019 w 3832270"/>
                <a:gd name="connsiteY33" fmla="*/ 833929 h 2876136"/>
                <a:gd name="connsiteX34" fmla="*/ 3601310 w 3832270"/>
                <a:gd name="connsiteY34" fmla="*/ 804040 h 2876136"/>
                <a:gd name="connsiteX35" fmla="*/ 3614885 w 3832270"/>
                <a:gd name="connsiteY35" fmla="*/ 773861 h 2876136"/>
                <a:gd name="connsiteX36" fmla="*/ 3640812 w 3832270"/>
                <a:gd name="connsiteY36" fmla="*/ 713022 h 2876136"/>
                <a:gd name="connsiteX37" fmla="*/ 3665105 w 3832270"/>
                <a:gd name="connsiteY37" fmla="*/ 651506 h 2876136"/>
                <a:gd name="connsiteX38" fmla="*/ 3744110 w 3832270"/>
                <a:gd name="connsiteY38" fmla="*/ 399567 h 2876136"/>
                <a:gd name="connsiteX39" fmla="*/ 3792123 w 3832270"/>
                <a:gd name="connsiteY39" fmla="*/ 140444 h 2876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3832270" h="2876136">
                  <a:moveTo>
                    <a:pt x="3800718" y="0"/>
                  </a:moveTo>
                  <a:lnTo>
                    <a:pt x="3832270" y="0"/>
                  </a:lnTo>
                  <a:lnTo>
                    <a:pt x="3824562" y="143769"/>
                  </a:lnTo>
                  <a:cubicBezTo>
                    <a:pt x="3797131" y="409191"/>
                    <a:pt x="3730585" y="671345"/>
                    <a:pt x="3628155" y="922055"/>
                  </a:cubicBezTo>
                  <a:cubicBezTo>
                    <a:pt x="3593858" y="1005553"/>
                    <a:pt x="3556704" y="1088280"/>
                    <a:pt x="3514853" y="1169078"/>
                  </a:cubicBezTo>
                  <a:cubicBezTo>
                    <a:pt x="3473616" y="1250166"/>
                    <a:pt x="3428194" y="1329517"/>
                    <a:pt x="3379198" y="1407037"/>
                  </a:cubicBezTo>
                  <a:cubicBezTo>
                    <a:pt x="3281106" y="1561980"/>
                    <a:pt x="3169132" y="1710174"/>
                    <a:pt x="3043787" y="1848342"/>
                  </a:cubicBezTo>
                  <a:cubicBezTo>
                    <a:pt x="2980806" y="1917184"/>
                    <a:pt x="2915071" y="1984001"/>
                    <a:pt x="2845661" y="2047444"/>
                  </a:cubicBezTo>
                  <a:cubicBezTo>
                    <a:pt x="2828411" y="2063450"/>
                    <a:pt x="2811060" y="2079263"/>
                    <a:pt x="2793197" y="2094689"/>
                  </a:cubicBezTo>
                  <a:cubicBezTo>
                    <a:pt x="2775436" y="2110213"/>
                    <a:pt x="2757982" y="2126025"/>
                    <a:pt x="2739710" y="2140969"/>
                  </a:cubicBezTo>
                  <a:cubicBezTo>
                    <a:pt x="2703576" y="2171341"/>
                    <a:pt x="2666524" y="2200749"/>
                    <a:pt x="2629166" y="2229867"/>
                  </a:cubicBezTo>
                  <a:cubicBezTo>
                    <a:pt x="2479015" y="2345569"/>
                    <a:pt x="2316821" y="2448061"/>
                    <a:pt x="2145952" y="2535994"/>
                  </a:cubicBezTo>
                  <a:cubicBezTo>
                    <a:pt x="1804312" y="2711957"/>
                    <a:pt x="1424600" y="2826982"/>
                    <a:pt x="1034987" y="2863910"/>
                  </a:cubicBezTo>
                  <a:cubicBezTo>
                    <a:pt x="937762" y="2873167"/>
                    <a:pt x="839720" y="2877096"/>
                    <a:pt x="741909" y="2875939"/>
                  </a:cubicBezTo>
                  <a:cubicBezTo>
                    <a:pt x="644097" y="2874782"/>
                    <a:pt x="546515" y="2868539"/>
                    <a:pt x="450208" y="2857451"/>
                  </a:cubicBezTo>
                  <a:cubicBezTo>
                    <a:pt x="305520" y="2840674"/>
                    <a:pt x="162095" y="2813810"/>
                    <a:pt x="22215" y="2775923"/>
                  </a:cubicBezTo>
                  <a:lnTo>
                    <a:pt x="0" y="2769256"/>
                  </a:lnTo>
                  <a:lnTo>
                    <a:pt x="0" y="2590612"/>
                  </a:lnTo>
                  <a:lnTo>
                    <a:pt x="199046" y="2627410"/>
                  </a:lnTo>
                  <a:cubicBezTo>
                    <a:pt x="288321" y="2639209"/>
                    <a:pt x="378197" y="2646537"/>
                    <a:pt x="468174" y="2649670"/>
                  </a:cubicBezTo>
                  <a:cubicBezTo>
                    <a:pt x="648333" y="2656805"/>
                    <a:pt x="826655" y="2647163"/>
                    <a:pt x="1003650" y="2622480"/>
                  </a:cubicBezTo>
                  <a:cubicBezTo>
                    <a:pt x="1091943" y="2609658"/>
                    <a:pt x="1179725" y="2593747"/>
                    <a:pt x="1266489" y="2573982"/>
                  </a:cubicBezTo>
                  <a:cubicBezTo>
                    <a:pt x="1353250" y="2553927"/>
                    <a:pt x="1439298" y="2531076"/>
                    <a:pt x="1524223" y="2504657"/>
                  </a:cubicBezTo>
                  <a:cubicBezTo>
                    <a:pt x="1609149" y="2478336"/>
                    <a:pt x="1693052" y="2448833"/>
                    <a:pt x="1775731" y="2416243"/>
                  </a:cubicBezTo>
                  <a:cubicBezTo>
                    <a:pt x="1858309" y="2383557"/>
                    <a:pt x="1939764" y="2347882"/>
                    <a:pt x="2019789" y="2309412"/>
                  </a:cubicBezTo>
                  <a:cubicBezTo>
                    <a:pt x="2179839" y="2232567"/>
                    <a:pt x="2334583" y="2144923"/>
                    <a:pt x="2482486" y="2046962"/>
                  </a:cubicBezTo>
                  <a:cubicBezTo>
                    <a:pt x="2519334" y="2022376"/>
                    <a:pt x="2556081" y="1997403"/>
                    <a:pt x="2591908" y="1971371"/>
                  </a:cubicBezTo>
                  <a:cubicBezTo>
                    <a:pt x="2610077" y="1958644"/>
                    <a:pt x="2627838" y="1945434"/>
                    <a:pt x="2645702" y="1932321"/>
                  </a:cubicBezTo>
                  <a:cubicBezTo>
                    <a:pt x="2663666" y="1919305"/>
                    <a:pt x="2681325" y="1905903"/>
                    <a:pt x="2698779" y="1892309"/>
                  </a:cubicBezTo>
                  <a:cubicBezTo>
                    <a:pt x="2768903" y="1838025"/>
                    <a:pt x="2837496" y="1781717"/>
                    <a:pt x="2903537" y="1722516"/>
                  </a:cubicBezTo>
                  <a:cubicBezTo>
                    <a:pt x="3035926" y="1604501"/>
                    <a:pt x="3158720" y="1475784"/>
                    <a:pt x="3269061" y="1337327"/>
                  </a:cubicBezTo>
                  <a:cubicBezTo>
                    <a:pt x="3324182" y="1268099"/>
                    <a:pt x="3376341" y="1196461"/>
                    <a:pt x="3424928" y="1122508"/>
                  </a:cubicBezTo>
                  <a:cubicBezTo>
                    <a:pt x="3472697" y="1048170"/>
                    <a:pt x="3517814" y="972000"/>
                    <a:pt x="3557622" y="893226"/>
                  </a:cubicBezTo>
                  <a:cubicBezTo>
                    <a:pt x="3567931" y="873654"/>
                    <a:pt x="3577526" y="853791"/>
                    <a:pt x="3587019" y="833929"/>
                  </a:cubicBezTo>
                  <a:lnTo>
                    <a:pt x="3601310" y="804040"/>
                  </a:lnTo>
                  <a:lnTo>
                    <a:pt x="3614885" y="773861"/>
                  </a:lnTo>
                  <a:cubicBezTo>
                    <a:pt x="3623766" y="753709"/>
                    <a:pt x="3632748" y="733559"/>
                    <a:pt x="3640812" y="713022"/>
                  </a:cubicBezTo>
                  <a:cubicBezTo>
                    <a:pt x="3648876" y="692485"/>
                    <a:pt x="3657756" y="672236"/>
                    <a:pt x="3665105" y="651506"/>
                  </a:cubicBezTo>
                  <a:cubicBezTo>
                    <a:pt x="3696544" y="569166"/>
                    <a:pt x="3723185" y="485089"/>
                    <a:pt x="3744110" y="399567"/>
                  </a:cubicBezTo>
                  <a:cubicBezTo>
                    <a:pt x="3765341" y="314238"/>
                    <a:pt x="3781392" y="227654"/>
                    <a:pt x="3792123" y="140444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1273883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23D09407-53BC-485E-B4CE-BC5E4FC4B2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21DB988-49FC-4608-B0A2-E2F3A401904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5" y="0"/>
            <a:ext cx="12191695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E9B930FD-8671-4C4C-ADCF-73AC1D0CD41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flipH="1">
            <a:off x="9676747" y="0"/>
            <a:ext cx="2514948" cy="2174333"/>
            <a:chOff x="-305" y="-4155"/>
            <a:chExt cx="2514948" cy="2174333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C35B12C1-569C-4E37-AA33-7EF215F201B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14948" cy="2170178"/>
            </a:xfrm>
            <a:custGeom>
              <a:avLst/>
              <a:gdLst>
                <a:gd name="connsiteX0" fmla="*/ 2466091 w 2514948"/>
                <a:gd name="connsiteY0" fmla="*/ 0 h 2170178"/>
                <a:gd name="connsiteX1" fmla="*/ 2514948 w 2514948"/>
                <a:gd name="connsiteY1" fmla="*/ 0 h 2170178"/>
                <a:gd name="connsiteX2" fmla="*/ 2512286 w 2514948"/>
                <a:gd name="connsiteY2" fmla="*/ 12375 h 2170178"/>
                <a:gd name="connsiteX3" fmla="*/ 2394961 w 2514948"/>
                <a:gd name="connsiteY3" fmla="*/ 368660 h 2170178"/>
                <a:gd name="connsiteX4" fmla="*/ 2289734 w 2514948"/>
                <a:gd name="connsiteY4" fmla="*/ 598078 h 2170178"/>
                <a:gd name="connsiteX5" fmla="*/ 2163747 w 2514948"/>
                <a:gd name="connsiteY5" fmla="*/ 819078 h 2170178"/>
                <a:gd name="connsiteX6" fmla="*/ 1852241 w 2514948"/>
                <a:gd name="connsiteY6" fmla="*/ 1228932 h 2170178"/>
                <a:gd name="connsiteX7" fmla="*/ 1668235 w 2514948"/>
                <a:gd name="connsiteY7" fmla="*/ 1413844 h 2170178"/>
                <a:gd name="connsiteX8" fmla="*/ 1619510 w 2514948"/>
                <a:gd name="connsiteY8" fmla="*/ 1457722 h 2170178"/>
                <a:gd name="connsiteX9" fmla="*/ 1569835 w 2514948"/>
                <a:gd name="connsiteY9" fmla="*/ 1500704 h 2170178"/>
                <a:gd name="connsiteX10" fmla="*/ 1467169 w 2514948"/>
                <a:gd name="connsiteY10" fmla="*/ 1583266 h 2170178"/>
                <a:gd name="connsiteX11" fmla="*/ 1018393 w 2514948"/>
                <a:gd name="connsiteY11" fmla="*/ 1867576 h 2170178"/>
                <a:gd name="connsiteX12" fmla="*/ 255857 w 2514948"/>
                <a:gd name="connsiteY12" fmla="*/ 2133049 h 2170178"/>
                <a:gd name="connsiteX13" fmla="*/ 0 w 2514948"/>
                <a:gd name="connsiteY13" fmla="*/ 2170178 h 2170178"/>
                <a:gd name="connsiteX14" fmla="*/ 0 w 2514948"/>
                <a:gd name="connsiteY14" fmla="*/ 1940056 h 2170178"/>
                <a:gd name="connsiteX15" fmla="*/ 201609 w 2514948"/>
                <a:gd name="connsiteY15" fmla="*/ 1902856 h 2170178"/>
                <a:gd name="connsiteX16" fmla="*/ 440974 w 2514948"/>
                <a:gd name="connsiteY16" fmla="*/ 1838472 h 2170178"/>
                <a:gd name="connsiteX17" fmla="*/ 674558 w 2514948"/>
                <a:gd name="connsiteY17" fmla="*/ 1756359 h 2170178"/>
                <a:gd name="connsiteX18" fmla="*/ 901222 w 2514948"/>
                <a:gd name="connsiteY18" fmla="*/ 1657142 h 2170178"/>
                <a:gd name="connsiteX19" fmla="*/ 1330943 w 2514948"/>
                <a:gd name="connsiteY19" fmla="*/ 1413396 h 2170178"/>
                <a:gd name="connsiteX20" fmla="*/ 1432566 w 2514948"/>
                <a:gd name="connsiteY20" fmla="*/ 1343193 h 2170178"/>
                <a:gd name="connsiteX21" fmla="*/ 1482527 w 2514948"/>
                <a:gd name="connsiteY21" fmla="*/ 1306926 h 2170178"/>
                <a:gd name="connsiteX22" fmla="*/ 1531821 w 2514948"/>
                <a:gd name="connsiteY22" fmla="*/ 1269765 h 2170178"/>
                <a:gd name="connsiteX23" fmla="*/ 1721986 w 2514948"/>
                <a:gd name="connsiteY23" fmla="*/ 1112073 h 2170178"/>
                <a:gd name="connsiteX24" fmla="*/ 2061460 w 2514948"/>
                <a:gd name="connsiteY24" fmla="*/ 754336 h 2170178"/>
                <a:gd name="connsiteX25" fmla="*/ 2206218 w 2514948"/>
                <a:gd name="connsiteY25" fmla="*/ 554827 h 2170178"/>
                <a:gd name="connsiteX26" fmla="*/ 2329455 w 2514948"/>
                <a:gd name="connsiteY26" fmla="*/ 341886 h 2170178"/>
                <a:gd name="connsiteX27" fmla="*/ 2356757 w 2514948"/>
                <a:gd name="connsiteY27" fmla="*/ 286815 h 2170178"/>
                <a:gd name="connsiteX28" fmla="*/ 2370030 w 2514948"/>
                <a:gd name="connsiteY28" fmla="*/ 259056 h 2170178"/>
                <a:gd name="connsiteX29" fmla="*/ 2382637 w 2514948"/>
                <a:gd name="connsiteY29" fmla="*/ 231028 h 2170178"/>
                <a:gd name="connsiteX30" fmla="*/ 2406716 w 2514948"/>
                <a:gd name="connsiteY30" fmla="*/ 174525 h 2170178"/>
                <a:gd name="connsiteX31" fmla="*/ 2429278 w 2514948"/>
                <a:gd name="connsiteY31" fmla="*/ 117393 h 21701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514948" h="2170178">
                  <a:moveTo>
                    <a:pt x="2466091" y="0"/>
                  </a:moveTo>
                  <a:lnTo>
                    <a:pt x="2514948" y="0"/>
                  </a:lnTo>
                  <a:lnTo>
                    <a:pt x="2512286" y="12375"/>
                  </a:lnTo>
                  <a:cubicBezTo>
                    <a:pt x="2481760" y="133161"/>
                    <a:pt x="2442526" y="252239"/>
                    <a:pt x="2394961" y="368660"/>
                  </a:cubicBezTo>
                  <a:cubicBezTo>
                    <a:pt x="2363109" y="446208"/>
                    <a:pt x="2328603" y="523039"/>
                    <a:pt x="2289734" y="598078"/>
                  </a:cubicBezTo>
                  <a:cubicBezTo>
                    <a:pt x="2251436" y="673387"/>
                    <a:pt x="2209251" y="747083"/>
                    <a:pt x="2163747" y="819078"/>
                  </a:cubicBezTo>
                  <a:cubicBezTo>
                    <a:pt x="2072646" y="962979"/>
                    <a:pt x="1968652" y="1100611"/>
                    <a:pt x="1852241" y="1228932"/>
                  </a:cubicBezTo>
                  <a:cubicBezTo>
                    <a:pt x="1793748" y="1292868"/>
                    <a:pt x="1732698" y="1354923"/>
                    <a:pt x="1668235" y="1413844"/>
                  </a:cubicBezTo>
                  <a:cubicBezTo>
                    <a:pt x="1652214" y="1428709"/>
                    <a:pt x="1636100" y="1443395"/>
                    <a:pt x="1619510" y="1457722"/>
                  </a:cubicBezTo>
                  <a:cubicBezTo>
                    <a:pt x="1603015" y="1472140"/>
                    <a:pt x="1586805" y="1486825"/>
                    <a:pt x="1569835" y="1500704"/>
                  </a:cubicBezTo>
                  <a:cubicBezTo>
                    <a:pt x="1536276" y="1528911"/>
                    <a:pt x="1501865" y="1556223"/>
                    <a:pt x="1467169" y="1583266"/>
                  </a:cubicBezTo>
                  <a:cubicBezTo>
                    <a:pt x="1327719" y="1690722"/>
                    <a:pt x="1177085" y="1785910"/>
                    <a:pt x="1018393" y="1867576"/>
                  </a:cubicBezTo>
                  <a:cubicBezTo>
                    <a:pt x="780425" y="1990142"/>
                    <a:pt x="522567" y="2080875"/>
                    <a:pt x="255857" y="2133049"/>
                  </a:cubicBezTo>
                  <a:lnTo>
                    <a:pt x="0" y="2170178"/>
                  </a:lnTo>
                  <a:lnTo>
                    <a:pt x="0" y="1940056"/>
                  </a:lnTo>
                  <a:lnTo>
                    <a:pt x="201609" y="1902856"/>
                  </a:lnTo>
                  <a:cubicBezTo>
                    <a:pt x="282186" y="1884231"/>
                    <a:pt x="362102" y="1863008"/>
                    <a:pt x="440974" y="1838472"/>
                  </a:cubicBezTo>
                  <a:cubicBezTo>
                    <a:pt x="519848" y="1814027"/>
                    <a:pt x="597771" y="1786627"/>
                    <a:pt x="674558" y="1756359"/>
                  </a:cubicBezTo>
                  <a:cubicBezTo>
                    <a:pt x="751250" y="1726003"/>
                    <a:pt x="826900" y="1692870"/>
                    <a:pt x="901222" y="1657142"/>
                  </a:cubicBezTo>
                  <a:cubicBezTo>
                    <a:pt x="1049865" y="1585774"/>
                    <a:pt x="1193581" y="1504376"/>
                    <a:pt x="1330943" y="1413396"/>
                  </a:cubicBezTo>
                  <a:cubicBezTo>
                    <a:pt x="1365165" y="1390563"/>
                    <a:pt x="1399293" y="1367370"/>
                    <a:pt x="1432566" y="1343193"/>
                  </a:cubicBezTo>
                  <a:cubicBezTo>
                    <a:pt x="1449441" y="1331373"/>
                    <a:pt x="1465936" y="1319104"/>
                    <a:pt x="1482527" y="1306926"/>
                  </a:cubicBezTo>
                  <a:cubicBezTo>
                    <a:pt x="1499210" y="1294837"/>
                    <a:pt x="1515611" y="1282391"/>
                    <a:pt x="1531821" y="1269765"/>
                  </a:cubicBezTo>
                  <a:cubicBezTo>
                    <a:pt x="1596947" y="1219350"/>
                    <a:pt x="1660652" y="1167055"/>
                    <a:pt x="1721986" y="1112073"/>
                  </a:cubicBezTo>
                  <a:cubicBezTo>
                    <a:pt x="1844940" y="1002469"/>
                    <a:pt x="1958983" y="882926"/>
                    <a:pt x="2061460" y="754336"/>
                  </a:cubicBezTo>
                  <a:cubicBezTo>
                    <a:pt x="2112652" y="690042"/>
                    <a:pt x="2161094" y="623510"/>
                    <a:pt x="2206218" y="554827"/>
                  </a:cubicBezTo>
                  <a:cubicBezTo>
                    <a:pt x="2250583" y="485787"/>
                    <a:pt x="2292484" y="415046"/>
                    <a:pt x="2329455" y="341886"/>
                  </a:cubicBezTo>
                  <a:cubicBezTo>
                    <a:pt x="2339030" y="323709"/>
                    <a:pt x="2347941" y="305261"/>
                    <a:pt x="2356757" y="286815"/>
                  </a:cubicBezTo>
                  <a:lnTo>
                    <a:pt x="2370030" y="259056"/>
                  </a:lnTo>
                  <a:lnTo>
                    <a:pt x="2382637" y="231028"/>
                  </a:lnTo>
                  <a:cubicBezTo>
                    <a:pt x="2390885" y="212312"/>
                    <a:pt x="2399227" y="193598"/>
                    <a:pt x="2406716" y="174525"/>
                  </a:cubicBezTo>
                  <a:cubicBezTo>
                    <a:pt x="2414206" y="155452"/>
                    <a:pt x="2422453" y="136646"/>
                    <a:pt x="2429278" y="11739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F23E2660-7810-46F6-8752-187127C830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-4155"/>
              <a:ext cx="2493062" cy="1947896"/>
            </a:xfrm>
            <a:custGeom>
              <a:avLst/>
              <a:gdLst>
                <a:gd name="connsiteX0" fmla="*/ 1896911 w 2493062"/>
                <a:gd name="connsiteY0" fmla="*/ 0 h 1947896"/>
                <a:gd name="connsiteX1" fmla="*/ 2493062 w 2493062"/>
                <a:gd name="connsiteY1" fmla="*/ 0 h 1947896"/>
                <a:gd name="connsiteX2" fmla="*/ 2435315 w 2493062"/>
                <a:gd name="connsiteY2" fmla="*/ 178165 h 1947896"/>
                <a:gd name="connsiteX3" fmla="*/ 93066 w 2493062"/>
                <a:gd name="connsiteY3" fmla="*/ 1935859 h 1947896"/>
                <a:gd name="connsiteX4" fmla="*/ 0 w 2493062"/>
                <a:gd name="connsiteY4" fmla="*/ 1947896 h 1947896"/>
                <a:gd name="connsiteX5" fmla="*/ 0 w 2493062"/>
                <a:gd name="connsiteY5" fmla="*/ 1404756 h 1947896"/>
                <a:gd name="connsiteX6" fmla="*/ 17392 w 2493062"/>
                <a:gd name="connsiteY6" fmla="*/ 1402364 h 1947896"/>
                <a:gd name="connsiteX7" fmla="*/ 464249 w 2493062"/>
                <a:gd name="connsiteY7" fmla="*/ 1281208 h 1947896"/>
                <a:gd name="connsiteX8" fmla="*/ 1260556 w 2493062"/>
                <a:gd name="connsiteY8" fmla="*/ 833835 h 1947896"/>
                <a:gd name="connsiteX9" fmla="*/ 1807924 w 2493062"/>
                <a:gd name="connsiteY9" fmla="*/ 193222 h 1947896"/>
                <a:gd name="connsiteX10" fmla="*/ 1874357 w 2493062"/>
                <a:gd name="connsiteY10" fmla="*/ 58333 h 19478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3062" h="1947896">
                  <a:moveTo>
                    <a:pt x="1896911" y="0"/>
                  </a:moveTo>
                  <a:lnTo>
                    <a:pt x="2493062" y="0"/>
                  </a:lnTo>
                  <a:lnTo>
                    <a:pt x="2435315" y="178165"/>
                  </a:lnTo>
                  <a:cubicBezTo>
                    <a:pt x="2088122" y="1071812"/>
                    <a:pt x="1129732" y="1758033"/>
                    <a:pt x="93066" y="1935859"/>
                  </a:cubicBezTo>
                  <a:lnTo>
                    <a:pt x="0" y="1947896"/>
                  </a:lnTo>
                  <a:lnTo>
                    <a:pt x="0" y="1404756"/>
                  </a:lnTo>
                  <a:lnTo>
                    <a:pt x="17392" y="1402364"/>
                  </a:lnTo>
                  <a:cubicBezTo>
                    <a:pt x="167719" y="1375030"/>
                    <a:pt x="318070" y="1334398"/>
                    <a:pt x="464249" y="1281208"/>
                  </a:cubicBezTo>
                  <a:cubicBezTo>
                    <a:pt x="753480" y="1176081"/>
                    <a:pt x="1028869" y="1021346"/>
                    <a:pt x="1260556" y="833835"/>
                  </a:cubicBezTo>
                  <a:cubicBezTo>
                    <a:pt x="1491960" y="646594"/>
                    <a:pt x="1681177" y="425056"/>
                    <a:pt x="1807924" y="193222"/>
                  </a:cubicBezTo>
                  <a:cubicBezTo>
                    <a:pt x="1832328" y="148578"/>
                    <a:pt x="1854477" y="103599"/>
                    <a:pt x="1874357" y="5833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C991DC45-0378-45B3-B325-FB8F98545E6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01089" cy="1972702"/>
            </a:xfrm>
            <a:custGeom>
              <a:avLst/>
              <a:gdLst>
                <a:gd name="connsiteX0" fmla="*/ 2318728 w 2501089"/>
                <a:gd name="connsiteY0" fmla="*/ 0 h 1972702"/>
                <a:gd name="connsiteX1" fmla="*/ 2501089 w 2501089"/>
                <a:gd name="connsiteY1" fmla="*/ 0 h 1972702"/>
                <a:gd name="connsiteX2" fmla="*/ 2453909 w 2501089"/>
                <a:gd name="connsiteY2" fmla="*/ 167837 h 1972702"/>
                <a:gd name="connsiteX3" fmla="*/ 2361125 w 2501089"/>
                <a:gd name="connsiteY3" fmla="*/ 392084 h 1972702"/>
                <a:gd name="connsiteX4" fmla="*/ 1768255 w 2501089"/>
                <a:gd name="connsiteY4" fmla="*/ 1167644 h 1972702"/>
                <a:gd name="connsiteX5" fmla="*/ 1375125 w 2501089"/>
                <a:gd name="connsiteY5" fmla="*/ 1471474 h 1972702"/>
                <a:gd name="connsiteX6" fmla="*/ 935735 w 2501089"/>
                <a:gd name="connsiteY6" fmla="*/ 1712713 h 1972702"/>
                <a:gd name="connsiteX7" fmla="*/ 212353 w 2501089"/>
                <a:gd name="connsiteY7" fmla="*/ 1940294 h 1972702"/>
                <a:gd name="connsiteX8" fmla="*/ 0 w 2501089"/>
                <a:gd name="connsiteY8" fmla="*/ 1972702 h 1972702"/>
                <a:gd name="connsiteX9" fmla="*/ 0 w 2501089"/>
                <a:gd name="connsiteY9" fmla="*/ 1732181 h 1972702"/>
                <a:gd name="connsiteX10" fmla="*/ 161195 w 2501089"/>
                <a:gd name="connsiteY10" fmla="*/ 1706590 h 1972702"/>
                <a:gd name="connsiteX11" fmla="*/ 388463 w 2501089"/>
                <a:gd name="connsiteY11" fmla="*/ 1652268 h 1972702"/>
                <a:gd name="connsiteX12" fmla="*/ 826716 w 2501089"/>
                <a:gd name="connsiteY12" fmla="*/ 1493950 h 1972702"/>
                <a:gd name="connsiteX13" fmla="*/ 1609847 w 2501089"/>
                <a:gd name="connsiteY13" fmla="*/ 1007535 h 1972702"/>
                <a:gd name="connsiteX14" fmla="*/ 1929982 w 2501089"/>
                <a:gd name="connsiteY14" fmla="*/ 682930 h 1972702"/>
                <a:gd name="connsiteX15" fmla="*/ 2183093 w 2501089"/>
                <a:gd name="connsiteY15" fmla="*/ 310149 h 1972702"/>
                <a:gd name="connsiteX16" fmla="*/ 2280286 w 2501089"/>
                <a:gd name="connsiteY16" fmla="*/ 108435 h 1972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01089" h="1972702">
                  <a:moveTo>
                    <a:pt x="2318728" y="0"/>
                  </a:moveTo>
                  <a:lnTo>
                    <a:pt x="2501089" y="0"/>
                  </a:lnTo>
                  <a:lnTo>
                    <a:pt x="2453909" y="167837"/>
                  </a:lnTo>
                  <a:cubicBezTo>
                    <a:pt x="2427555" y="244153"/>
                    <a:pt x="2396627" y="319103"/>
                    <a:pt x="2361125" y="392084"/>
                  </a:cubicBezTo>
                  <a:cubicBezTo>
                    <a:pt x="2218453" y="684005"/>
                    <a:pt x="2011698" y="945211"/>
                    <a:pt x="1768255" y="1167644"/>
                  </a:cubicBezTo>
                  <a:cubicBezTo>
                    <a:pt x="1646250" y="1278860"/>
                    <a:pt x="1514385" y="1380316"/>
                    <a:pt x="1375125" y="1471474"/>
                  </a:cubicBezTo>
                  <a:cubicBezTo>
                    <a:pt x="1235677" y="1562542"/>
                    <a:pt x="1088928" y="1643672"/>
                    <a:pt x="935735" y="1712713"/>
                  </a:cubicBezTo>
                  <a:cubicBezTo>
                    <a:pt x="705659" y="1815533"/>
                    <a:pt x="462359" y="1892212"/>
                    <a:pt x="212353" y="1940294"/>
                  </a:cubicBezTo>
                  <a:lnTo>
                    <a:pt x="0" y="1972702"/>
                  </a:lnTo>
                  <a:lnTo>
                    <a:pt x="0" y="1732181"/>
                  </a:lnTo>
                  <a:lnTo>
                    <a:pt x="161195" y="1706590"/>
                  </a:lnTo>
                  <a:cubicBezTo>
                    <a:pt x="237638" y="1691378"/>
                    <a:pt x="313477" y="1673222"/>
                    <a:pt x="388463" y="1652268"/>
                  </a:cubicBezTo>
                  <a:cubicBezTo>
                    <a:pt x="538529" y="1610539"/>
                    <a:pt x="684898" y="1556543"/>
                    <a:pt x="826716" y="1493950"/>
                  </a:cubicBezTo>
                  <a:cubicBezTo>
                    <a:pt x="1111207" y="1370107"/>
                    <a:pt x="1376832" y="1205881"/>
                    <a:pt x="1609847" y="1007535"/>
                  </a:cubicBezTo>
                  <a:cubicBezTo>
                    <a:pt x="1725975" y="908049"/>
                    <a:pt x="1833571" y="799519"/>
                    <a:pt x="1929982" y="682930"/>
                  </a:cubicBezTo>
                  <a:cubicBezTo>
                    <a:pt x="2026581" y="566520"/>
                    <a:pt x="2111806" y="441692"/>
                    <a:pt x="2183093" y="310149"/>
                  </a:cubicBezTo>
                  <a:cubicBezTo>
                    <a:pt x="2218738" y="244422"/>
                    <a:pt x="2251396" y="177150"/>
                    <a:pt x="2280286" y="10843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800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E228F5BA-5150-4554-B7EA-93F371F3B17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2491105" cy="1943661"/>
            </a:xfrm>
            <a:custGeom>
              <a:avLst/>
              <a:gdLst>
                <a:gd name="connsiteX0" fmla="*/ 1995408 w 2491105"/>
                <a:gd name="connsiteY0" fmla="*/ 0 h 1943661"/>
                <a:gd name="connsiteX1" fmla="*/ 2491105 w 2491105"/>
                <a:gd name="connsiteY1" fmla="*/ 0 h 1943661"/>
                <a:gd name="connsiteX2" fmla="*/ 2434705 w 2491105"/>
                <a:gd name="connsiteY2" fmla="*/ 174009 h 1943661"/>
                <a:gd name="connsiteX3" fmla="*/ 92457 w 2491105"/>
                <a:gd name="connsiteY3" fmla="*/ 1931703 h 1943661"/>
                <a:gd name="connsiteX4" fmla="*/ 0 w 2491105"/>
                <a:gd name="connsiteY4" fmla="*/ 1943661 h 1943661"/>
                <a:gd name="connsiteX5" fmla="*/ 0 w 2491105"/>
                <a:gd name="connsiteY5" fmla="*/ 1491489 h 1943661"/>
                <a:gd name="connsiteX6" fmla="*/ 34107 w 2491105"/>
                <a:gd name="connsiteY6" fmla="*/ 1486836 h 1943661"/>
                <a:gd name="connsiteX7" fmla="*/ 497577 w 2491105"/>
                <a:gd name="connsiteY7" fmla="*/ 1360598 h 1943661"/>
                <a:gd name="connsiteX8" fmla="*/ 1321566 w 2491105"/>
                <a:gd name="connsiteY8" fmla="*/ 897645 h 1943661"/>
                <a:gd name="connsiteX9" fmla="*/ 1891495 w 2491105"/>
                <a:gd name="connsiteY9" fmla="*/ 230078 h 1943661"/>
                <a:gd name="connsiteX10" fmla="*/ 1961469 w 2491105"/>
                <a:gd name="connsiteY10" fmla="*/ 87885 h 1943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1105" h="1943661">
                  <a:moveTo>
                    <a:pt x="1995408" y="0"/>
                  </a:moveTo>
                  <a:lnTo>
                    <a:pt x="2491105" y="0"/>
                  </a:lnTo>
                  <a:lnTo>
                    <a:pt x="2434705" y="174009"/>
                  </a:lnTo>
                  <a:cubicBezTo>
                    <a:pt x="2087512" y="1067655"/>
                    <a:pt x="1129122" y="1753877"/>
                    <a:pt x="92457" y="1931703"/>
                  </a:cubicBezTo>
                  <a:lnTo>
                    <a:pt x="0" y="1943661"/>
                  </a:lnTo>
                  <a:lnTo>
                    <a:pt x="0" y="1491489"/>
                  </a:lnTo>
                  <a:lnTo>
                    <a:pt x="34107" y="1486836"/>
                  </a:lnTo>
                  <a:cubicBezTo>
                    <a:pt x="189055" y="1458696"/>
                    <a:pt x="343908" y="1416565"/>
                    <a:pt x="497577" y="1360598"/>
                  </a:cubicBezTo>
                  <a:cubicBezTo>
                    <a:pt x="796856" y="1251889"/>
                    <a:pt x="1081725" y="1091781"/>
                    <a:pt x="1321566" y="897645"/>
                  </a:cubicBezTo>
                  <a:cubicBezTo>
                    <a:pt x="1565577" y="700195"/>
                    <a:pt x="1757355" y="475523"/>
                    <a:pt x="1891495" y="230078"/>
                  </a:cubicBezTo>
                  <a:cubicBezTo>
                    <a:pt x="1917197" y="183033"/>
                    <a:pt x="1940526" y="135619"/>
                    <a:pt x="1961469" y="8788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pic>
        <p:nvPicPr>
          <p:cNvPr id="5" name="Afbeelding 4">
            <a:extLst>
              <a:ext uri="{FF2B5EF4-FFF2-40B4-BE49-F238E27FC236}">
                <a16:creationId xmlns:a16="http://schemas.microsoft.com/office/drawing/2014/main" id="{A22D28D7-6797-4FA1-B0C8-FA31D0706CD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5526" y="302566"/>
            <a:ext cx="2514948" cy="1873636"/>
          </a:xfrm>
          <a:prstGeom prst="rect">
            <a:avLst/>
          </a:prstGeom>
        </p:spPr>
      </p:pic>
      <p:grpSp>
        <p:nvGrpSpPr>
          <p:cNvPr id="20" name="Group 19">
            <a:extLst>
              <a:ext uri="{FF2B5EF4-FFF2-40B4-BE49-F238E27FC236}">
                <a16:creationId xmlns:a16="http://schemas.microsoft.com/office/drawing/2014/main" id="{383C2651-AE0C-4AE4-8725-E2F9414FE21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rot="10800000" flipH="1">
            <a:off x="-305" y="4322879"/>
            <a:ext cx="3378428" cy="2535121"/>
            <a:chOff x="-305" y="-1"/>
            <a:chExt cx="3832880" cy="2876136"/>
          </a:xfrm>
        </p:grpSpPr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CCE13265-B5D2-47B4-A199-E05F390D5B9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3815424" cy="2653659"/>
            </a:xfrm>
            <a:custGeom>
              <a:avLst/>
              <a:gdLst>
                <a:gd name="connsiteX0" fmla="*/ 3203055 w 3815424"/>
                <a:gd name="connsiteY0" fmla="*/ 0 h 2653659"/>
                <a:gd name="connsiteX1" fmla="*/ 3815424 w 3815424"/>
                <a:gd name="connsiteY1" fmla="*/ 0 h 2653659"/>
                <a:gd name="connsiteX2" fmla="*/ 3801025 w 3815424"/>
                <a:gd name="connsiteY2" fmla="*/ 214243 h 2653659"/>
                <a:gd name="connsiteX3" fmla="*/ 587142 w 3815424"/>
                <a:gd name="connsiteY3" fmla="*/ 2653659 h 2653659"/>
                <a:gd name="connsiteX4" fmla="*/ 53389 w 3815424"/>
                <a:gd name="connsiteY4" fmla="*/ 2605041 h 2653659"/>
                <a:gd name="connsiteX5" fmla="*/ 0 w 3815424"/>
                <a:gd name="connsiteY5" fmla="*/ 2593136 h 2653659"/>
                <a:gd name="connsiteX6" fmla="*/ 0 w 3815424"/>
                <a:gd name="connsiteY6" fmla="*/ 1994836 h 2653659"/>
                <a:gd name="connsiteX7" fmla="*/ 159710 w 3815424"/>
                <a:gd name="connsiteY7" fmla="*/ 2035054 h 2653659"/>
                <a:gd name="connsiteX8" fmla="*/ 587142 w 3815424"/>
                <a:gd name="connsiteY8" fmla="*/ 2075152 h 2653659"/>
                <a:gd name="connsiteX9" fmla="*/ 1549283 w 3815424"/>
                <a:gd name="connsiteY9" fmla="*/ 1900153 h 2653659"/>
                <a:gd name="connsiteX10" fmla="*/ 2406698 w 3815424"/>
                <a:gd name="connsiteY10" fmla="*/ 1418450 h 2653659"/>
                <a:gd name="connsiteX11" fmla="*/ 2996069 w 3815424"/>
                <a:gd name="connsiteY11" fmla="*/ 728678 h 2653659"/>
                <a:gd name="connsiteX12" fmla="*/ 3193967 w 3815424"/>
                <a:gd name="connsiteY12" fmla="*/ 137719 h 26536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59">
                  <a:moveTo>
                    <a:pt x="3203055" y="0"/>
                  </a:moveTo>
                  <a:lnTo>
                    <a:pt x="3815424" y="0"/>
                  </a:lnTo>
                  <a:lnTo>
                    <a:pt x="3801025" y="214243"/>
                  </a:lnTo>
                  <a:cubicBezTo>
                    <a:pt x="3616317" y="1584467"/>
                    <a:pt x="2091637" y="2653659"/>
                    <a:pt x="587142" y="2653659"/>
                  </a:cubicBezTo>
                  <a:cubicBezTo>
                    <a:pt x="400192" y="2653659"/>
                    <a:pt x="222112" y="2636953"/>
                    <a:pt x="53389" y="2605041"/>
                  </a:cubicBezTo>
                  <a:lnTo>
                    <a:pt x="0" y="2593136"/>
                  </a:lnTo>
                  <a:lnTo>
                    <a:pt x="0" y="1994836"/>
                  </a:lnTo>
                  <a:lnTo>
                    <a:pt x="159710" y="2035054"/>
                  </a:lnTo>
                  <a:cubicBezTo>
                    <a:pt x="295467" y="2061726"/>
                    <a:pt x="438268" y="2075152"/>
                    <a:pt x="587142" y="2075152"/>
                  </a:cubicBezTo>
                  <a:cubicBezTo>
                    <a:pt x="901731" y="2075152"/>
                    <a:pt x="1234490" y="2014697"/>
                    <a:pt x="1549283" y="1900153"/>
                  </a:cubicBezTo>
                  <a:cubicBezTo>
                    <a:pt x="1860709" y="1786959"/>
                    <a:pt x="2157231" y="1620350"/>
                    <a:pt x="2406698" y="1418450"/>
                  </a:cubicBezTo>
                  <a:cubicBezTo>
                    <a:pt x="2655859" y="1216840"/>
                    <a:pt x="2859596" y="978302"/>
                    <a:pt x="2996069" y="728678"/>
                  </a:cubicBezTo>
                  <a:cubicBezTo>
                    <a:pt x="3101178" y="536396"/>
                    <a:pt x="3167417" y="338366"/>
                    <a:pt x="3193967" y="13771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Freeform: Shape 21">
              <a:extLst>
                <a:ext uri="{FF2B5EF4-FFF2-40B4-BE49-F238E27FC236}">
                  <a16:creationId xmlns:a16="http://schemas.microsoft.com/office/drawing/2014/main" id="{693EBD03-D832-462C-9304-7273698ED4F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15424" cy="2653660"/>
            </a:xfrm>
            <a:custGeom>
              <a:avLst/>
              <a:gdLst>
                <a:gd name="connsiteX0" fmla="*/ 3305038 w 3815424"/>
                <a:gd name="connsiteY0" fmla="*/ 0 h 2653660"/>
                <a:gd name="connsiteX1" fmla="*/ 3815424 w 3815424"/>
                <a:gd name="connsiteY1" fmla="*/ 0 h 2653660"/>
                <a:gd name="connsiteX2" fmla="*/ 3801025 w 3815424"/>
                <a:gd name="connsiteY2" fmla="*/ 214244 h 2653660"/>
                <a:gd name="connsiteX3" fmla="*/ 587142 w 3815424"/>
                <a:gd name="connsiteY3" fmla="*/ 2653660 h 2653660"/>
                <a:gd name="connsiteX4" fmla="*/ 53389 w 3815424"/>
                <a:gd name="connsiteY4" fmla="*/ 2605042 h 2653660"/>
                <a:gd name="connsiteX5" fmla="*/ 0 w 3815424"/>
                <a:gd name="connsiteY5" fmla="*/ 2593137 h 2653660"/>
                <a:gd name="connsiteX6" fmla="*/ 0 w 3815424"/>
                <a:gd name="connsiteY6" fmla="*/ 2094444 h 2653660"/>
                <a:gd name="connsiteX7" fmla="*/ 137675 w 3815424"/>
                <a:gd name="connsiteY7" fmla="*/ 2129195 h 2653660"/>
                <a:gd name="connsiteX8" fmla="*/ 587142 w 3815424"/>
                <a:gd name="connsiteY8" fmla="*/ 2171571 h 2653660"/>
                <a:gd name="connsiteX9" fmla="*/ 1585826 w 3815424"/>
                <a:gd name="connsiteY9" fmla="*/ 1990112 h 2653660"/>
                <a:gd name="connsiteX10" fmla="*/ 2473046 w 3815424"/>
                <a:gd name="connsiteY10" fmla="*/ 1491633 h 2653660"/>
                <a:gd name="connsiteX11" fmla="*/ 3086710 w 3815424"/>
                <a:gd name="connsiteY11" fmla="*/ 772838 h 2653660"/>
                <a:gd name="connsiteX12" fmla="*/ 3295217 w 3815424"/>
                <a:gd name="connsiteY12" fmla="*/ 149229 h 2653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60">
                  <a:moveTo>
                    <a:pt x="3305038" y="0"/>
                  </a:moveTo>
                  <a:lnTo>
                    <a:pt x="3815424" y="0"/>
                  </a:lnTo>
                  <a:lnTo>
                    <a:pt x="3801025" y="214244"/>
                  </a:lnTo>
                  <a:cubicBezTo>
                    <a:pt x="3616317" y="1584467"/>
                    <a:pt x="2091637" y="2653660"/>
                    <a:pt x="587142" y="2653660"/>
                  </a:cubicBezTo>
                  <a:cubicBezTo>
                    <a:pt x="400192" y="2653660"/>
                    <a:pt x="222112" y="2636954"/>
                    <a:pt x="53389" y="2605042"/>
                  </a:cubicBezTo>
                  <a:lnTo>
                    <a:pt x="0" y="2593137"/>
                  </a:lnTo>
                  <a:lnTo>
                    <a:pt x="0" y="2094444"/>
                  </a:lnTo>
                  <a:lnTo>
                    <a:pt x="137675" y="2129195"/>
                  </a:lnTo>
                  <a:cubicBezTo>
                    <a:pt x="280616" y="2157374"/>
                    <a:pt x="430766" y="2171571"/>
                    <a:pt x="587142" y="2171571"/>
                  </a:cubicBezTo>
                  <a:cubicBezTo>
                    <a:pt x="918879" y="2171571"/>
                    <a:pt x="1254904" y="2110634"/>
                    <a:pt x="1585826" y="1990112"/>
                  </a:cubicBezTo>
                  <a:cubicBezTo>
                    <a:pt x="1908071" y="1873061"/>
                    <a:pt x="2214800" y="1700666"/>
                    <a:pt x="2473046" y="1491633"/>
                  </a:cubicBezTo>
                  <a:cubicBezTo>
                    <a:pt x="2735782" y="1279031"/>
                    <a:pt x="2942276" y="1037118"/>
                    <a:pt x="3086710" y="772838"/>
                  </a:cubicBezTo>
                  <a:cubicBezTo>
                    <a:pt x="3197408" y="570216"/>
                    <a:pt x="3267226" y="361248"/>
                    <a:pt x="3295217" y="14922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0D53D3E2-805E-40D2-964F-352BF6D476B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1"/>
              <a:ext cx="3815986" cy="2675935"/>
            </a:xfrm>
            <a:custGeom>
              <a:avLst/>
              <a:gdLst>
                <a:gd name="connsiteX0" fmla="*/ 3648768 w 3815986"/>
                <a:gd name="connsiteY0" fmla="*/ 0 h 2675935"/>
                <a:gd name="connsiteX1" fmla="*/ 3815986 w 3815986"/>
                <a:gd name="connsiteY1" fmla="*/ 0 h 2675935"/>
                <a:gd name="connsiteX2" fmla="*/ 3804695 w 3815986"/>
                <a:gd name="connsiteY2" fmla="*/ 200084 h 2675935"/>
                <a:gd name="connsiteX3" fmla="*/ 3762590 w 3815986"/>
                <a:gd name="connsiteY3" fmla="*/ 455543 h 2675935"/>
                <a:gd name="connsiteX4" fmla="*/ 3592332 w 3815986"/>
                <a:gd name="connsiteY4" fmla="*/ 947274 h 2675935"/>
                <a:gd name="connsiteX5" fmla="*/ 2953967 w 3815986"/>
                <a:gd name="connsiteY5" fmla="*/ 1782349 h 2675935"/>
                <a:gd name="connsiteX6" fmla="*/ 2530669 w 3815986"/>
                <a:gd name="connsiteY6" fmla="*/ 2109494 h 2675935"/>
                <a:gd name="connsiteX7" fmla="*/ 2057561 w 3815986"/>
                <a:gd name="connsiteY7" fmla="*/ 2369245 h 2675935"/>
                <a:gd name="connsiteX8" fmla="*/ 1007330 w 3815986"/>
                <a:gd name="connsiteY8" fmla="*/ 2655701 h 2675935"/>
                <a:gd name="connsiteX9" fmla="*/ 732765 w 3815986"/>
                <a:gd name="connsiteY9" fmla="*/ 2674696 h 2675935"/>
                <a:gd name="connsiteX10" fmla="*/ 457666 w 3815986"/>
                <a:gd name="connsiteY10" fmla="*/ 2670839 h 2675935"/>
                <a:gd name="connsiteX11" fmla="*/ 183574 w 3815986"/>
                <a:gd name="connsiteY11" fmla="*/ 2643312 h 2675935"/>
                <a:gd name="connsiteX12" fmla="*/ 0 w 3815986"/>
                <a:gd name="connsiteY12" fmla="*/ 2607798 h 2675935"/>
                <a:gd name="connsiteX13" fmla="*/ 0 w 3815986"/>
                <a:gd name="connsiteY13" fmla="*/ 2356652 h 2675935"/>
                <a:gd name="connsiteX14" fmla="*/ 222195 w 3815986"/>
                <a:gd name="connsiteY14" fmla="*/ 2396940 h 2675935"/>
                <a:gd name="connsiteX15" fmla="*/ 472364 w 3815986"/>
                <a:gd name="connsiteY15" fmla="*/ 2419092 h 2675935"/>
                <a:gd name="connsiteX16" fmla="*/ 974972 w 3815986"/>
                <a:gd name="connsiteY16" fmla="*/ 2402122 h 2675935"/>
                <a:gd name="connsiteX17" fmla="*/ 1468292 w 3815986"/>
                <a:gd name="connsiteY17" fmla="*/ 2304162 h 2675935"/>
                <a:gd name="connsiteX18" fmla="*/ 1940176 w 3815986"/>
                <a:gd name="connsiteY18" fmla="*/ 2133695 h 2675935"/>
                <a:gd name="connsiteX19" fmla="*/ 2783403 w 3815986"/>
                <a:gd name="connsiteY19" fmla="*/ 1609954 h 2675935"/>
                <a:gd name="connsiteX20" fmla="*/ 3128104 w 3815986"/>
                <a:gd name="connsiteY20" fmla="*/ 1260439 h 2675935"/>
                <a:gd name="connsiteX21" fmla="*/ 3400639 w 3815986"/>
                <a:gd name="connsiteY21" fmla="*/ 859052 h 2675935"/>
                <a:gd name="connsiteX22" fmla="*/ 3585595 w 3815986"/>
                <a:gd name="connsiteY22" fmla="*/ 415336 h 2675935"/>
                <a:gd name="connsiteX23" fmla="*/ 3635918 w 3815986"/>
                <a:gd name="connsiteY23" fmla="*/ 181137 h 2675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815986" h="2675935">
                  <a:moveTo>
                    <a:pt x="3648768" y="0"/>
                  </a:moveTo>
                  <a:lnTo>
                    <a:pt x="3815986" y="0"/>
                  </a:lnTo>
                  <a:lnTo>
                    <a:pt x="3804695" y="200084"/>
                  </a:lnTo>
                  <a:cubicBezTo>
                    <a:pt x="3795228" y="285751"/>
                    <a:pt x="3781167" y="371032"/>
                    <a:pt x="3762590" y="455543"/>
                  </a:cubicBezTo>
                  <a:cubicBezTo>
                    <a:pt x="3725537" y="624467"/>
                    <a:pt x="3668784" y="790112"/>
                    <a:pt x="3592332" y="947274"/>
                  </a:cubicBezTo>
                  <a:cubicBezTo>
                    <a:pt x="3438712" y="1261596"/>
                    <a:pt x="3216091" y="1542847"/>
                    <a:pt x="2953967" y="1782349"/>
                  </a:cubicBezTo>
                  <a:cubicBezTo>
                    <a:pt x="2822599" y="1902099"/>
                    <a:pt x="2680615" y="2011341"/>
                    <a:pt x="2530669" y="2109494"/>
                  </a:cubicBezTo>
                  <a:cubicBezTo>
                    <a:pt x="2380520" y="2207551"/>
                    <a:pt x="2222510" y="2294906"/>
                    <a:pt x="2057561" y="2369245"/>
                  </a:cubicBezTo>
                  <a:cubicBezTo>
                    <a:pt x="1727252" y="2516859"/>
                    <a:pt x="1371629" y="2614434"/>
                    <a:pt x="1007330" y="2655701"/>
                  </a:cubicBezTo>
                  <a:cubicBezTo>
                    <a:pt x="916281" y="2665873"/>
                    <a:pt x="824568" y="2672188"/>
                    <a:pt x="732765" y="2674696"/>
                  </a:cubicBezTo>
                  <a:cubicBezTo>
                    <a:pt x="640963" y="2677203"/>
                    <a:pt x="549072" y="2675901"/>
                    <a:pt x="457666" y="2670839"/>
                  </a:cubicBezTo>
                  <a:cubicBezTo>
                    <a:pt x="366106" y="2665584"/>
                    <a:pt x="274572" y="2656521"/>
                    <a:pt x="183574" y="2643312"/>
                  </a:cubicBezTo>
                  <a:lnTo>
                    <a:pt x="0" y="2607798"/>
                  </a:lnTo>
                  <a:lnTo>
                    <a:pt x="0" y="2356652"/>
                  </a:lnTo>
                  <a:lnTo>
                    <a:pt x="222195" y="2396940"/>
                  </a:lnTo>
                  <a:cubicBezTo>
                    <a:pt x="304990" y="2407980"/>
                    <a:pt x="388511" y="2415283"/>
                    <a:pt x="472364" y="2419092"/>
                  </a:cubicBezTo>
                  <a:cubicBezTo>
                    <a:pt x="640376" y="2427095"/>
                    <a:pt x="808184" y="2421791"/>
                    <a:pt x="974972" y="2402122"/>
                  </a:cubicBezTo>
                  <a:cubicBezTo>
                    <a:pt x="1141658" y="2382358"/>
                    <a:pt x="1306812" y="2349286"/>
                    <a:pt x="1468292" y="2304162"/>
                  </a:cubicBezTo>
                  <a:cubicBezTo>
                    <a:pt x="1629874" y="2259231"/>
                    <a:pt x="1787475" y="2201091"/>
                    <a:pt x="1940176" y="2133695"/>
                  </a:cubicBezTo>
                  <a:cubicBezTo>
                    <a:pt x="2246498" y="2000349"/>
                    <a:pt x="2532507" y="1823520"/>
                    <a:pt x="2783403" y="1609954"/>
                  </a:cubicBezTo>
                  <a:cubicBezTo>
                    <a:pt x="2908442" y="1502833"/>
                    <a:pt x="3024295" y="1385975"/>
                    <a:pt x="3128104" y="1260439"/>
                  </a:cubicBezTo>
                  <a:cubicBezTo>
                    <a:pt x="3232116" y="1135096"/>
                    <a:pt x="3323881" y="1000689"/>
                    <a:pt x="3400639" y="859052"/>
                  </a:cubicBezTo>
                  <a:cubicBezTo>
                    <a:pt x="3477399" y="717510"/>
                    <a:pt x="3541296" y="569316"/>
                    <a:pt x="3585595" y="415336"/>
                  </a:cubicBezTo>
                  <a:cubicBezTo>
                    <a:pt x="3607796" y="338540"/>
                    <a:pt x="3624638" y="260224"/>
                    <a:pt x="3635918" y="181137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id="{B7A9A916-A926-43E6-800F-432ABC3F24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32270" cy="2876136"/>
            </a:xfrm>
            <a:custGeom>
              <a:avLst/>
              <a:gdLst>
                <a:gd name="connsiteX0" fmla="*/ 3800718 w 3832270"/>
                <a:gd name="connsiteY0" fmla="*/ 0 h 2876136"/>
                <a:gd name="connsiteX1" fmla="*/ 3832270 w 3832270"/>
                <a:gd name="connsiteY1" fmla="*/ 0 h 2876136"/>
                <a:gd name="connsiteX2" fmla="*/ 3824562 w 3832270"/>
                <a:gd name="connsiteY2" fmla="*/ 143769 h 2876136"/>
                <a:gd name="connsiteX3" fmla="*/ 3628155 w 3832270"/>
                <a:gd name="connsiteY3" fmla="*/ 922055 h 2876136"/>
                <a:gd name="connsiteX4" fmla="*/ 3514853 w 3832270"/>
                <a:gd name="connsiteY4" fmla="*/ 1169078 h 2876136"/>
                <a:gd name="connsiteX5" fmla="*/ 3379198 w 3832270"/>
                <a:gd name="connsiteY5" fmla="*/ 1407037 h 2876136"/>
                <a:gd name="connsiteX6" fmla="*/ 3043787 w 3832270"/>
                <a:gd name="connsiteY6" fmla="*/ 1848342 h 2876136"/>
                <a:gd name="connsiteX7" fmla="*/ 2845661 w 3832270"/>
                <a:gd name="connsiteY7" fmla="*/ 2047444 h 2876136"/>
                <a:gd name="connsiteX8" fmla="*/ 2793197 w 3832270"/>
                <a:gd name="connsiteY8" fmla="*/ 2094689 h 2876136"/>
                <a:gd name="connsiteX9" fmla="*/ 2739710 w 3832270"/>
                <a:gd name="connsiteY9" fmla="*/ 2140969 h 2876136"/>
                <a:gd name="connsiteX10" fmla="*/ 2629166 w 3832270"/>
                <a:gd name="connsiteY10" fmla="*/ 2229867 h 2876136"/>
                <a:gd name="connsiteX11" fmla="*/ 2145952 w 3832270"/>
                <a:gd name="connsiteY11" fmla="*/ 2535994 h 2876136"/>
                <a:gd name="connsiteX12" fmla="*/ 1034987 w 3832270"/>
                <a:gd name="connsiteY12" fmla="*/ 2863910 h 2876136"/>
                <a:gd name="connsiteX13" fmla="*/ 741909 w 3832270"/>
                <a:gd name="connsiteY13" fmla="*/ 2875939 h 2876136"/>
                <a:gd name="connsiteX14" fmla="*/ 450208 w 3832270"/>
                <a:gd name="connsiteY14" fmla="*/ 2857451 h 2876136"/>
                <a:gd name="connsiteX15" fmla="*/ 22215 w 3832270"/>
                <a:gd name="connsiteY15" fmla="*/ 2775923 h 2876136"/>
                <a:gd name="connsiteX16" fmla="*/ 0 w 3832270"/>
                <a:gd name="connsiteY16" fmla="*/ 2769256 h 2876136"/>
                <a:gd name="connsiteX17" fmla="*/ 0 w 3832270"/>
                <a:gd name="connsiteY17" fmla="*/ 2590612 h 2876136"/>
                <a:gd name="connsiteX18" fmla="*/ 199046 w 3832270"/>
                <a:gd name="connsiteY18" fmla="*/ 2627410 h 2876136"/>
                <a:gd name="connsiteX19" fmla="*/ 468174 w 3832270"/>
                <a:gd name="connsiteY19" fmla="*/ 2649670 h 2876136"/>
                <a:gd name="connsiteX20" fmla="*/ 1003650 w 3832270"/>
                <a:gd name="connsiteY20" fmla="*/ 2622480 h 2876136"/>
                <a:gd name="connsiteX21" fmla="*/ 1266489 w 3832270"/>
                <a:gd name="connsiteY21" fmla="*/ 2573982 h 2876136"/>
                <a:gd name="connsiteX22" fmla="*/ 1524223 w 3832270"/>
                <a:gd name="connsiteY22" fmla="*/ 2504657 h 2876136"/>
                <a:gd name="connsiteX23" fmla="*/ 1775731 w 3832270"/>
                <a:gd name="connsiteY23" fmla="*/ 2416243 h 2876136"/>
                <a:gd name="connsiteX24" fmla="*/ 2019789 w 3832270"/>
                <a:gd name="connsiteY24" fmla="*/ 2309412 h 2876136"/>
                <a:gd name="connsiteX25" fmla="*/ 2482486 w 3832270"/>
                <a:gd name="connsiteY25" fmla="*/ 2046962 h 2876136"/>
                <a:gd name="connsiteX26" fmla="*/ 2591908 w 3832270"/>
                <a:gd name="connsiteY26" fmla="*/ 1971371 h 2876136"/>
                <a:gd name="connsiteX27" fmla="*/ 2645702 w 3832270"/>
                <a:gd name="connsiteY27" fmla="*/ 1932321 h 2876136"/>
                <a:gd name="connsiteX28" fmla="*/ 2698779 w 3832270"/>
                <a:gd name="connsiteY28" fmla="*/ 1892309 h 2876136"/>
                <a:gd name="connsiteX29" fmla="*/ 2903537 w 3832270"/>
                <a:gd name="connsiteY29" fmla="*/ 1722516 h 2876136"/>
                <a:gd name="connsiteX30" fmla="*/ 3269061 w 3832270"/>
                <a:gd name="connsiteY30" fmla="*/ 1337327 h 2876136"/>
                <a:gd name="connsiteX31" fmla="*/ 3424928 w 3832270"/>
                <a:gd name="connsiteY31" fmla="*/ 1122508 h 2876136"/>
                <a:gd name="connsiteX32" fmla="*/ 3557622 w 3832270"/>
                <a:gd name="connsiteY32" fmla="*/ 893226 h 2876136"/>
                <a:gd name="connsiteX33" fmla="*/ 3587019 w 3832270"/>
                <a:gd name="connsiteY33" fmla="*/ 833929 h 2876136"/>
                <a:gd name="connsiteX34" fmla="*/ 3601310 w 3832270"/>
                <a:gd name="connsiteY34" fmla="*/ 804040 h 2876136"/>
                <a:gd name="connsiteX35" fmla="*/ 3614885 w 3832270"/>
                <a:gd name="connsiteY35" fmla="*/ 773861 h 2876136"/>
                <a:gd name="connsiteX36" fmla="*/ 3640812 w 3832270"/>
                <a:gd name="connsiteY36" fmla="*/ 713022 h 2876136"/>
                <a:gd name="connsiteX37" fmla="*/ 3665105 w 3832270"/>
                <a:gd name="connsiteY37" fmla="*/ 651506 h 2876136"/>
                <a:gd name="connsiteX38" fmla="*/ 3744110 w 3832270"/>
                <a:gd name="connsiteY38" fmla="*/ 399567 h 2876136"/>
                <a:gd name="connsiteX39" fmla="*/ 3792123 w 3832270"/>
                <a:gd name="connsiteY39" fmla="*/ 140444 h 2876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3832270" h="2876136">
                  <a:moveTo>
                    <a:pt x="3800718" y="0"/>
                  </a:moveTo>
                  <a:lnTo>
                    <a:pt x="3832270" y="0"/>
                  </a:lnTo>
                  <a:lnTo>
                    <a:pt x="3824562" y="143769"/>
                  </a:lnTo>
                  <a:cubicBezTo>
                    <a:pt x="3797131" y="409191"/>
                    <a:pt x="3730585" y="671345"/>
                    <a:pt x="3628155" y="922055"/>
                  </a:cubicBezTo>
                  <a:cubicBezTo>
                    <a:pt x="3593858" y="1005553"/>
                    <a:pt x="3556704" y="1088280"/>
                    <a:pt x="3514853" y="1169078"/>
                  </a:cubicBezTo>
                  <a:cubicBezTo>
                    <a:pt x="3473616" y="1250166"/>
                    <a:pt x="3428194" y="1329517"/>
                    <a:pt x="3379198" y="1407037"/>
                  </a:cubicBezTo>
                  <a:cubicBezTo>
                    <a:pt x="3281106" y="1561980"/>
                    <a:pt x="3169132" y="1710174"/>
                    <a:pt x="3043787" y="1848342"/>
                  </a:cubicBezTo>
                  <a:cubicBezTo>
                    <a:pt x="2980806" y="1917184"/>
                    <a:pt x="2915071" y="1984001"/>
                    <a:pt x="2845661" y="2047444"/>
                  </a:cubicBezTo>
                  <a:cubicBezTo>
                    <a:pt x="2828411" y="2063450"/>
                    <a:pt x="2811060" y="2079263"/>
                    <a:pt x="2793197" y="2094689"/>
                  </a:cubicBezTo>
                  <a:cubicBezTo>
                    <a:pt x="2775436" y="2110213"/>
                    <a:pt x="2757982" y="2126025"/>
                    <a:pt x="2739710" y="2140969"/>
                  </a:cubicBezTo>
                  <a:cubicBezTo>
                    <a:pt x="2703576" y="2171341"/>
                    <a:pt x="2666524" y="2200749"/>
                    <a:pt x="2629166" y="2229867"/>
                  </a:cubicBezTo>
                  <a:cubicBezTo>
                    <a:pt x="2479015" y="2345569"/>
                    <a:pt x="2316821" y="2448061"/>
                    <a:pt x="2145952" y="2535994"/>
                  </a:cubicBezTo>
                  <a:cubicBezTo>
                    <a:pt x="1804312" y="2711957"/>
                    <a:pt x="1424600" y="2826982"/>
                    <a:pt x="1034987" y="2863910"/>
                  </a:cubicBezTo>
                  <a:cubicBezTo>
                    <a:pt x="937762" y="2873167"/>
                    <a:pt x="839720" y="2877096"/>
                    <a:pt x="741909" y="2875939"/>
                  </a:cubicBezTo>
                  <a:cubicBezTo>
                    <a:pt x="644097" y="2874782"/>
                    <a:pt x="546515" y="2868539"/>
                    <a:pt x="450208" y="2857451"/>
                  </a:cubicBezTo>
                  <a:cubicBezTo>
                    <a:pt x="305520" y="2840674"/>
                    <a:pt x="162095" y="2813810"/>
                    <a:pt x="22215" y="2775923"/>
                  </a:cubicBezTo>
                  <a:lnTo>
                    <a:pt x="0" y="2769256"/>
                  </a:lnTo>
                  <a:lnTo>
                    <a:pt x="0" y="2590612"/>
                  </a:lnTo>
                  <a:lnTo>
                    <a:pt x="199046" y="2627410"/>
                  </a:lnTo>
                  <a:cubicBezTo>
                    <a:pt x="288321" y="2639209"/>
                    <a:pt x="378197" y="2646537"/>
                    <a:pt x="468174" y="2649670"/>
                  </a:cubicBezTo>
                  <a:cubicBezTo>
                    <a:pt x="648333" y="2656805"/>
                    <a:pt x="826655" y="2647163"/>
                    <a:pt x="1003650" y="2622480"/>
                  </a:cubicBezTo>
                  <a:cubicBezTo>
                    <a:pt x="1091943" y="2609658"/>
                    <a:pt x="1179725" y="2593747"/>
                    <a:pt x="1266489" y="2573982"/>
                  </a:cubicBezTo>
                  <a:cubicBezTo>
                    <a:pt x="1353250" y="2553927"/>
                    <a:pt x="1439298" y="2531076"/>
                    <a:pt x="1524223" y="2504657"/>
                  </a:cubicBezTo>
                  <a:cubicBezTo>
                    <a:pt x="1609149" y="2478336"/>
                    <a:pt x="1693052" y="2448833"/>
                    <a:pt x="1775731" y="2416243"/>
                  </a:cubicBezTo>
                  <a:cubicBezTo>
                    <a:pt x="1858309" y="2383557"/>
                    <a:pt x="1939764" y="2347882"/>
                    <a:pt x="2019789" y="2309412"/>
                  </a:cubicBezTo>
                  <a:cubicBezTo>
                    <a:pt x="2179839" y="2232567"/>
                    <a:pt x="2334583" y="2144923"/>
                    <a:pt x="2482486" y="2046962"/>
                  </a:cubicBezTo>
                  <a:cubicBezTo>
                    <a:pt x="2519334" y="2022376"/>
                    <a:pt x="2556081" y="1997403"/>
                    <a:pt x="2591908" y="1971371"/>
                  </a:cubicBezTo>
                  <a:cubicBezTo>
                    <a:pt x="2610077" y="1958644"/>
                    <a:pt x="2627838" y="1945434"/>
                    <a:pt x="2645702" y="1932321"/>
                  </a:cubicBezTo>
                  <a:cubicBezTo>
                    <a:pt x="2663666" y="1919305"/>
                    <a:pt x="2681325" y="1905903"/>
                    <a:pt x="2698779" y="1892309"/>
                  </a:cubicBezTo>
                  <a:cubicBezTo>
                    <a:pt x="2768903" y="1838025"/>
                    <a:pt x="2837496" y="1781717"/>
                    <a:pt x="2903537" y="1722516"/>
                  </a:cubicBezTo>
                  <a:cubicBezTo>
                    <a:pt x="3035926" y="1604501"/>
                    <a:pt x="3158720" y="1475784"/>
                    <a:pt x="3269061" y="1337327"/>
                  </a:cubicBezTo>
                  <a:cubicBezTo>
                    <a:pt x="3324182" y="1268099"/>
                    <a:pt x="3376341" y="1196461"/>
                    <a:pt x="3424928" y="1122508"/>
                  </a:cubicBezTo>
                  <a:cubicBezTo>
                    <a:pt x="3472697" y="1048170"/>
                    <a:pt x="3517814" y="972000"/>
                    <a:pt x="3557622" y="893226"/>
                  </a:cubicBezTo>
                  <a:cubicBezTo>
                    <a:pt x="3567931" y="873654"/>
                    <a:pt x="3577526" y="853791"/>
                    <a:pt x="3587019" y="833929"/>
                  </a:cubicBezTo>
                  <a:lnTo>
                    <a:pt x="3601310" y="804040"/>
                  </a:lnTo>
                  <a:lnTo>
                    <a:pt x="3614885" y="773861"/>
                  </a:lnTo>
                  <a:cubicBezTo>
                    <a:pt x="3623766" y="753709"/>
                    <a:pt x="3632748" y="733559"/>
                    <a:pt x="3640812" y="713022"/>
                  </a:cubicBezTo>
                  <a:cubicBezTo>
                    <a:pt x="3648876" y="692485"/>
                    <a:pt x="3657756" y="672236"/>
                    <a:pt x="3665105" y="651506"/>
                  </a:cubicBezTo>
                  <a:cubicBezTo>
                    <a:pt x="3696544" y="569166"/>
                    <a:pt x="3723185" y="485089"/>
                    <a:pt x="3744110" y="399567"/>
                  </a:cubicBezTo>
                  <a:cubicBezTo>
                    <a:pt x="3765341" y="314238"/>
                    <a:pt x="3781392" y="227654"/>
                    <a:pt x="3792123" y="140444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" name="Tekstvak 3">
            <a:extLst>
              <a:ext uri="{FF2B5EF4-FFF2-40B4-BE49-F238E27FC236}">
                <a16:creationId xmlns:a16="http://schemas.microsoft.com/office/drawing/2014/main" id="{288423A8-D2F5-4669-8E29-445180F79BE0}"/>
              </a:ext>
            </a:extLst>
          </p:cNvPr>
          <p:cNvSpPr txBox="1"/>
          <p:nvPr/>
        </p:nvSpPr>
        <p:spPr>
          <a:xfrm>
            <a:off x="3363233" y="2350795"/>
            <a:ext cx="6882063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Wingdings" panose="05000000000000000000" pitchFamily="2" charset="2"/>
              <a:buChar char="§"/>
            </a:pPr>
            <a:r>
              <a:rPr lang="nl-NL" sz="2800" dirty="0"/>
              <a:t>Kennismaken</a:t>
            </a: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nl-NL" sz="2800" dirty="0"/>
              <a:t>Over Drogist Natuurlijk Gezond</a:t>
            </a: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nl-NL" sz="2800" dirty="0"/>
              <a:t>Vragen?</a:t>
            </a: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966BE3AF-DE87-47D6-937F-791039A406A1}"/>
              </a:ext>
            </a:extLst>
          </p:cNvPr>
          <p:cNvSpPr txBox="1"/>
          <p:nvPr/>
        </p:nvSpPr>
        <p:spPr>
          <a:xfrm>
            <a:off x="3363233" y="1660358"/>
            <a:ext cx="397603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b="1" dirty="0"/>
              <a:t>Inhoud</a:t>
            </a:r>
          </a:p>
        </p:txBody>
      </p:sp>
    </p:spTree>
    <p:extLst>
      <p:ext uri="{BB962C8B-B14F-4D97-AF65-F5344CB8AC3E}">
        <p14:creationId xmlns:p14="http://schemas.microsoft.com/office/powerpoint/2010/main" val="39270854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23D09407-53BC-485E-B4CE-BC5E4FC4B2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21DB988-49FC-4608-B0A2-E2F3A401904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5" y="0"/>
            <a:ext cx="12191695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E9B930FD-8671-4C4C-ADCF-73AC1D0CD41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flipH="1">
            <a:off x="9676747" y="0"/>
            <a:ext cx="2514948" cy="2174333"/>
            <a:chOff x="-305" y="-4155"/>
            <a:chExt cx="2514948" cy="2174333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C35B12C1-569C-4E37-AA33-7EF215F201B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14948" cy="2170178"/>
            </a:xfrm>
            <a:custGeom>
              <a:avLst/>
              <a:gdLst>
                <a:gd name="connsiteX0" fmla="*/ 2466091 w 2514948"/>
                <a:gd name="connsiteY0" fmla="*/ 0 h 2170178"/>
                <a:gd name="connsiteX1" fmla="*/ 2514948 w 2514948"/>
                <a:gd name="connsiteY1" fmla="*/ 0 h 2170178"/>
                <a:gd name="connsiteX2" fmla="*/ 2512286 w 2514948"/>
                <a:gd name="connsiteY2" fmla="*/ 12375 h 2170178"/>
                <a:gd name="connsiteX3" fmla="*/ 2394961 w 2514948"/>
                <a:gd name="connsiteY3" fmla="*/ 368660 h 2170178"/>
                <a:gd name="connsiteX4" fmla="*/ 2289734 w 2514948"/>
                <a:gd name="connsiteY4" fmla="*/ 598078 h 2170178"/>
                <a:gd name="connsiteX5" fmla="*/ 2163747 w 2514948"/>
                <a:gd name="connsiteY5" fmla="*/ 819078 h 2170178"/>
                <a:gd name="connsiteX6" fmla="*/ 1852241 w 2514948"/>
                <a:gd name="connsiteY6" fmla="*/ 1228932 h 2170178"/>
                <a:gd name="connsiteX7" fmla="*/ 1668235 w 2514948"/>
                <a:gd name="connsiteY7" fmla="*/ 1413844 h 2170178"/>
                <a:gd name="connsiteX8" fmla="*/ 1619510 w 2514948"/>
                <a:gd name="connsiteY8" fmla="*/ 1457722 h 2170178"/>
                <a:gd name="connsiteX9" fmla="*/ 1569835 w 2514948"/>
                <a:gd name="connsiteY9" fmla="*/ 1500704 h 2170178"/>
                <a:gd name="connsiteX10" fmla="*/ 1467169 w 2514948"/>
                <a:gd name="connsiteY10" fmla="*/ 1583266 h 2170178"/>
                <a:gd name="connsiteX11" fmla="*/ 1018393 w 2514948"/>
                <a:gd name="connsiteY11" fmla="*/ 1867576 h 2170178"/>
                <a:gd name="connsiteX12" fmla="*/ 255857 w 2514948"/>
                <a:gd name="connsiteY12" fmla="*/ 2133049 h 2170178"/>
                <a:gd name="connsiteX13" fmla="*/ 0 w 2514948"/>
                <a:gd name="connsiteY13" fmla="*/ 2170178 h 2170178"/>
                <a:gd name="connsiteX14" fmla="*/ 0 w 2514948"/>
                <a:gd name="connsiteY14" fmla="*/ 1940056 h 2170178"/>
                <a:gd name="connsiteX15" fmla="*/ 201609 w 2514948"/>
                <a:gd name="connsiteY15" fmla="*/ 1902856 h 2170178"/>
                <a:gd name="connsiteX16" fmla="*/ 440974 w 2514948"/>
                <a:gd name="connsiteY16" fmla="*/ 1838472 h 2170178"/>
                <a:gd name="connsiteX17" fmla="*/ 674558 w 2514948"/>
                <a:gd name="connsiteY17" fmla="*/ 1756359 h 2170178"/>
                <a:gd name="connsiteX18" fmla="*/ 901222 w 2514948"/>
                <a:gd name="connsiteY18" fmla="*/ 1657142 h 2170178"/>
                <a:gd name="connsiteX19" fmla="*/ 1330943 w 2514948"/>
                <a:gd name="connsiteY19" fmla="*/ 1413396 h 2170178"/>
                <a:gd name="connsiteX20" fmla="*/ 1432566 w 2514948"/>
                <a:gd name="connsiteY20" fmla="*/ 1343193 h 2170178"/>
                <a:gd name="connsiteX21" fmla="*/ 1482527 w 2514948"/>
                <a:gd name="connsiteY21" fmla="*/ 1306926 h 2170178"/>
                <a:gd name="connsiteX22" fmla="*/ 1531821 w 2514948"/>
                <a:gd name="connsiteY22" fmla="*/ 1269765 h 2170178"/>
                <a:gd name="connsiteX23" fmla="*/ 1721986 w 2514948"/>
                <a:gd name="connsiteY23" fmla="*/ 1112073 h 2170178"/>
                <a:gd name="connsiteX24" fmla="*/ 2061460 w 2514948"/>
                <a:gd name="connsiteY24" fmla="*/ 754336 h 2170178"/>
                <a:gd name="connsiteX25" fmla="*/ 2206218 w 2514948"/>
                <a:gd name="connsiteY25" fmla="*/ 554827 h 2170178"/>
                <a:gd name="connsiteX26" fmla="*/ 2329455 w 2514948"/>
                <a:gd name="connsiteY26" fmla="*/ 341886 h 2170178"/>
                <a:gd name="connsiteX27" fmla="*/ 2356757 w 2514948"/>
                <a:gd name="connsiteY27" fmla="*/ 286815 h 2170178"/>
                <a:gd name="connsiteX28" fmla="*/ 2370030 w 2514948"/>
                <a:gd name="connsiteY28" fmla="*/ 259056 h 2170178"/>
                <a:gd name="connsiteX29" fmla="*/ 2382637 w 2514948"/>
                <a:gd name="connsiteY29" fmla="*/ 231028 h 2170178"/>
                <a:gd name="connsiteX30" fmla="*/ 2406716 w 2514948"/>
                <a:gd name="connsiteY30" fmla="*/ 174525 h 2170178"/>
                <a:gd name="connsiteX31" fmla="*/ 2429278 w 2514948"/>
                <a:gd name="connsiteY31" fmla="*/ 117393 h 21701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514948" h="2170178">
                  <a:moveTo>
                    <a:pt x="2466091" y="0"/>
                  </a:moveTo>
                  <a:lnTo>
                    <a:pt x="2514948" y="0"/>
                  </a:lnTo>
                  <a:lnTo>
                    <a:pt x="2512286" y="12375"/>
                  </a:lnTo>
                  <a:cubicBezTo>
                    <a:pt x="2481760" y="133161"/>
                    <a:pt x="2442526" y="252239"/>
                    <a:pt x="2394961" y="368660"/>
                  </a:cubicBezTo>
                  <a:cubicBezTo>
                    <a:pt x="2363109" y="446208"/>
                    <a:pt x="2328603" y="523039"/>
                    <a:pt x="2289734" y="598078"/>
                  </a:cubicBezTo>
                  <a:cubicBezTo>
                    <a:pt x="2251436" y="673387"/>
                    <a:pt x="2209251" y="747083"/>
                    <a:pt x="2163747" y="819078"/>
                  </a:cubicBezTo>
                  <a:cubicBezTo>
                    <a:pt x="2072646" y="962979"/>
                    <a:pt x="1968652" y="1100611"/>
                    <a:pt x="1852241" y="1228932"/>
                  </a:cubicBezTo>
                  <a:cubicBezTo>
                    <a:pt x="1793748" y="1292868"/>
                    <a:pt x="1732698" y="1354923"/>
                    <a:pt x="1668235" y="1413844"/>
                  </a:cubicBezTo>
                  <a:cubicBezTo>
                    <a:pt x="1652214" y="1428709"/>
                    <a:pt x="1636100" y="1443395"/>
                    <a:pt x="1619510" y="1457722"/>
                  </a:cubicBezTo>
                  <a:cubicBezTo>
                    <a:pt x="1603015" y="1472140"/>
                    <a:pt x="1586805" y="1486825"/>
                    <a:pt x="1569835" y="1500704"/>
                  </a:cubicBezTo>
                  <a:cubicBezTo>
                    <a:pt x="1536276" y="1528911"/>
                    <a:pt x="1501865" y="1556223"/>
                    <a:pt x="1467169" y="1583266"/>
                  </a:cubicBezTo>
                  <a:cubicBezTo>
                    <a:pt x="1327719" y="1690722"/>
                    <a:pt x="1177085" y="1785910"/>
                    <a:pt x="1018393" y="1867576"/>
                  </a:cubicBezTo>
                  <a:cubicBezTo>
                    <a:pt x="780425" y="1990142"/>
                    <a:pt x="522567" y="2080875"/>
                    <a:pt x="255857" y="2133049"/>
                  </a:cubicBezTo>
                  <a:lnTo>
                    <a:pt x="0" y="2170178"/>
                  </a:lnTo>
                  <a:lnTo>
                    <a:pt x="0" y="1940056"/>
                  </a:lnTo>
                  <a:lnTo>
                    <a:pt x="201609" y="1902856"/>
                  </a:lnTo>
                  <a:cubicBezTo>
                    <a:pt x="282186" y="1884231"/>
                    <a:pt x="362102" y="1863008"/>
                    <a:pt x="440974" y="1838472"/>
                  </a:cubicBezTo>
                  <a:cubicBezTo>
                    <a:pt x="519848" y="1814027"/>
                    <a:pt x="597771" y="1786627"/>
                    <a:pt x="674558" y="1756359"/>
                  </a:cubicBezTo>
                  <a:cubicBezTo>
                    <a:pt x="751250" y="1726003"/>
                    <a:pt x="826900" y="1692870"/>
                    <a:pt x="901222" y="1657142"/>
                  </a:cubicBezTo>
                  <a:cubicBezTo>
                    <a:pt x="1049865" y="1585774"/>
                    <a:pt x="1193581" y="1504376"/>
                    <a:pt x="1330943" y="1413396"/>
                  </a:cubicBezTo>
                  <a:cubicBezTo>
                    <a:pt x="1365165" y="1390563"/>
                    <a:pt x="1399293" y="1367370"/>
                    <a:pt x="1432566" y="1343193"/>
                  </a:cubicBezTo>
                  <a:cubicBezTo>
                    <a:pt x="1449441" y="1331373"/>
                    <a:pt x="1465936" y="1319104"/>
                    <a:pt x="1482527" y="1306926"/>
                  </a:cubicBezTo>
                  <a:cubicBezTo>
                    <a:pt x="1499210" y="1294837"/>
                    <a:pt x="1515611" y="1282391"/>
                    <a:pt x="1531821" y="1269765"/>
                  </a:cubicBezTo>
                  <a:cubicBezTo>
                    <a:pt x="1596947" y="1219350"/>
                    <a:pt x="1660652" y="1167055"/>
                    <a:pt x="1721986" y="1112073"/>
                  </a:cubicBezTo>
                  <a:cubicBezTo>
                    <a:pt x="1844940" y="1002469"/>
                    <a:pt x="1958983" y="882926"/>
                    <a:pt x="2061460" y="754336"/>
                  </a:cubicBezTo>
                  <a:cubicBezTo>
                    <a:pt x="2112652" y="690042"/>
                    <a:pt x="2161094" y="623510"/>
                    <a:pt x="2206218" y="554827"/>
                  </a:cubicBezTo>
                  <a:cubicBezTo>
                    <a:pt x="2250583" y="485787"/>
                    <a:pt x="2292484" y="415046"/>
                    <a:pt x="2329455" y="341886"/>
                  </a:cubicBezTo>
                  <a:cubicBezTo>
                    <a:pt x="2339030" y="323709"/>
                    <a:pt x="2347941" y="305261"/>
                    <a:pt x="2356757" y="286815"/>
                  </a:cubicBezTo>
                  <a:lnTo>
                    <a:pt x="2370030" y="259056"/>
                  </a:lnTo>
                  <a:lnTo>
                    <a:pt x="2382637" y="231028"/>
                  </a:lnTo>
                  <a:cubicBezTo>
                    <a:pt x="2390885" y="212312"/>
                    <a:pt x="2399227" y="193598"/>
                    <a:pt x="2406716" y="174525"/>
                  </a:cubicBezTo>
                  <a:cubicBezTo>
                    <a:pt x="2414206" y="155452"/>
                    <a:pt x="2422453" y="136646"/>
                    <a:pt x="2429278" y="11739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F23E2660-7810-46F6-8752-187127C830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-4155"/>
              <a:ext cx="2493062" cy="1947896"/>
            </a:xfrm>
            <a:custGeom>
              <a:avLst/>
              <a:gdLst>
                <a:gd name="connsiteX0" fmla="*/ 1896911 w 2493062"/>
                <a:gd name="connsiteY0" fmla="*/ 0 h 1947896"/>
                <a:gd name="connsiteX1" fmla="*/ 2493062 w 2493062"/>
                <a:gd name="connsiteY1" fmla="*/ 0 h 1947896"/>
                <a:gd name="connsiteX2" fmla="*/ 2435315 w 2493062"/>
                <a:gd name="connsiteY2" fmla="*/ 178165 h 1947896"/>
                <a:gd name="connsiteX3" fmla="*/ 93066 w 2493062"/>
                <a:gd name="connsiteY3" fmla="*/ 1935859 h 1947896"/>
                <a:gd name="connsiteX4" fmla="*/ 0 w 2493062"/>
                <a:gd name="connsiteY4" fmla="*/ 1947896 h 1947896"/>
                <a:gd name="connsiteX5" fmla="*/ 0 w 2493062"/>
                <a:gd name="connsiteY5" fmla="*/ 1404756 h 1947896"/>
                <a:gd name="connsiteX6" fmla="*/ 17392 w 2493062"/>
                <a:gd name="connsiteY6" fmla="*/ 1402364 h 1947896"/>
                <a:gd name="connsiteX7" fmla="*/ 464249 w 2493062"/>
                <a:gd name="connsiteY7" fmla="*/ 1281208 h 1947896"/>
                <a:gd name="connsiteX8" fmla="*/ 1260556 w 2493062"/>
                <a:gd name="connsiteY8" fmla="*/ 833835 h 1947896"/>
                <a:gd name="connsiteX9" fmla="*/ 1807924 w 2493062"/>
                <a:gd name="connsiteY9" fmla="*/ 193222 h 1947896"/>
                <a:gd name="connsiteX10" fmla="*/ 1874357 w 2493062"/>
                <a:gd name="connsiteY10" fmla="*/ 58333 h 19478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3062" h="1947896">
                  <a:moveTo>
                    <a:pt x="1896911" y="0"/>
                  </a:moveTo>
                  <a:lnTo>
                    <a:pt x="2493062" y="0"/>
                  </a:lnTo>
                  <a:lnTo>
                    <a:pt x="2435315" y="178165"/>
                  </a:lnTo>
                  <a:cubicBezTo>
                    <a:pt x="2088122" y="1071812"/>
                    <a:pt x="1129732" y="1758033"/>
                    <a:pt x="93066" y="1935859"/>
                  </a:cubicBezTo>
                  <a:lnTo>
                    <a:pt x="0" y="1947896"/>
                  </a:lnTo>
                  <a:lnTo>
                    <a:pt x="0" y="1404756"/>
                  </a:lnTo>
                  <a:lnTo>
                    <a:pt x="17392" y="1402364"/>
                  </a:lnTo>
                  <a:cubicBezTo>
                    <a:pt x="167719" y="1375030"/>
                    <a:pt x="318070" y="1334398"/>
                    <a:pt x="464249" y="1281208"/>
                  </a:cubicBezTo>
                  <a:cubicBezTo>
                    <a:pt x="753480" y="1176081"/>
                    <a:pt x="1028869" y="1021346"/>
                    <a:pt x="1260556" y="833835"/>
                  </a:cubicBezTo>
                  <a:cubicBezTo>
                    <a:pt x="1491960" y="646594"/>
                    <a:pt x="1681177" y="425056"/>
                    <a:pt x="1807924" y="193222"/>
                  </a:cubicBezTo>
                  <a:cubicBezTo>
                    <a:pt x="1832328" y="148578"/>
                    <a:pt x="1854477" y="103599"/>
                    <a:pt x="1874357" y="5833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C991DC45-0378-45B3-B325-FB8F98545E6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01089" cy="1972702"/>
            </a:xfrm>
            <a:custGeom>
              <a:avLst/>
              <a:gdLst>
                <a:gd name="connsiteX0" fmla="*/ 2318728 w 2501089"/>
                <a:gd name="connsiteY0" fmla="*/ 0 h 1972702"/>
                <a:gd name="connsiteX1" fmla="*/ 2501089 w 2501089"/>
                <a:gd name="connsiteY1" fmla="*/ 0 h 1972702"/>
                <a:gd name="connsiteX2" fmla="*/ 2453909 w 2501089"/>
                <a:gd name="connsiteY2" fmla="*/ 167837 h 1972702"/>
                <a:gd name="connsiteX3" fmla="*/ 2361125 w 2501089"/>
                <a:gd name="connsiteY3" fmla="*/ 392084 h 1972702"/>
                <a:gd name="connsiteX4" fmla="*/ 1768255 w 2501089"/>
                <a:gd name="connsiteY4" fmla="*/ 1167644 h 1972702"/>
                <a:gd name="connsiteX5" fmla="*/ 1375125 w 2501089"/>
                <a:gd name="connsiteY5" fmla="*/ 1471474 h 1972702"/>
                <a:gd name="connsiteX6" fmla="*/ 935735 w 2501089"/>
                <a:gd name="connsiteY6" fmla="*/ 1712713 h 1972702"/>
                <a:gd name="connsiteX7" fmla="*/ 212353 w 2501089"/>
                <a:gd name="connsiteY7" fmla="*/ 1940294 h 1972702"/>
                <a:gd name="connsiteX8" fmla="*/ 0 w 2501089"/>
                <a:gd name="connsiteY8" fmla="*/ 1972702 h 1972702"/>
                <a:gd name="connsiteX9" fmla="*/ 0 w 2501089"/>
                <a:gd name="connsiteY9" fmla="*/ 1732181 h 1972702"/>
                <a:gd name="connsiteX10" fmla="*/ 161195 w 2501089"/>
                <a:gd name="connsiteY10" fmla="*/ 1706590 h 1972702"/>
                <a:gd name="connsiteX11" fmla="*/ 388463 w 2501089"/>
                <a:gd name="connsiteY11" fmla="*/ 1652268 h 1972702"/>
                <a:gd name="connsiteX12" fmla="*/ 826716 w 2501089"/>
                <a:gd name="connsiteY12" fmla="*/ 1493950 h 1972702"/>
                <a:gd name="connsiteX13" fmla="*/ 1609847 w 2501089"/>
                <a:gd name="connsiteY13" fmla="*/ 1007535 h 1972702"/>
                <a:gd name="connsiteX14" fmla="*/ 1929982 w 2501089"/>
                <a:gd name="connsiteY14" fmla="*/ 682930 h 1972702"/>
                <a:gd name="connsiteX15" fmla="*/ 2183093 w 2501089"/>
                <a:gd name="connsiteY15" fmla="*/ 310149 h 1972702"/>
                <a:gd name="connsiteX16" fmla="*/ 2280286 w 2501089"/>
                <a:gd name="connsiteY16" fmla="*/ 108435 h 1972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01089" h="1972702">
                  <a:moveTo>
                    <a:pt x="2318728" y="0"/>
                  </a:moveTo>
                  <a:lnTo>
                    <a:pt x="2501089" y="0"/>
                  </a:lnTo>
                  <a:lnTo>
                    <a:pt x="2453909" y="167837"/>
                  </a:lnTo>
                  <a:cubicBezTo>
                    <a:pt x="2427555" y="244153"/>
                    <a:pt x="2396627" y="319103"/>
                    <a:pt x="2361125" y="392084"/>
                  </a:cubicBezTo>
                  <a:cubicBezTo>
                    <a:pt x="2218453" y="684005"/>
                    <a:pt x="2011698" y="945211"/>
                    <a:pt x="1768255" y="1167644"/>
                  </a:cubicBezTo>
                  <a:cubicBezTo>
                    <a:pt x="1646250" y="1278860"/>
                    <a:pt x="1514385" y="1380316"/>
                    <a:pt x="1375125" y="1471474"/>
                  </a:cubicBezTo>
                  <a:cubicBezTo>
                    <a:pt x="1235677" y="1562542"/>
                    <a:pt x="1088928" y="1643672"/>
                    <a:pt x="935735" y="1712713"/>
                  </a:cubicBezTo>
                  <a:cubicBezTo>
                    <a:pt x="705659" y="1815533"/>
                    <a:pt x="462359" y="1892212"/>
                    <a:pt x="212353" y="1940294"/>
                  </a:cubicBezTo>
                  <a:lnTo>
                    <a:pt x="0" y="1972702"/>
                  </a:lnTo>
                  <a:lnTo>
                    <a:pt x="0" y="1732181"/>
                  </a:lnTo>
                  <a:lnTo>
                    <a:pt x="161195" y="1706590"/>
                  </a:lnTo>
                  <a:cubicBezTo>
                    <a:pt x="237638" y="1691378"/>
                    <a:pt x="313477" y="1673222"/>
                    <a:pt x="388463" y="1652268"/>
                  </a:cubicBezTo>
                  <a:cubicBezTo>
                    <a:pt x="538529" y="1610539"/>
                    <a:pt x="684898" y="1556543"/>
                    <a:pt x="826716" y="1493950"/>
                  </a:cubicBezTo>
                  <a:cubicBezTo>
                    <a:pt x="1111207" y="1370107"/>
                    <a:pt x="1376832" y="1205881"/>
                    <a:pt x="1609847" y="1007535"/>
                  </a:cubicBezTo>
                  <a:cubicBezTo>
                    <a:pt x="1725975" y="908049"/>
                    <a:pt x="1833571" y="799519"/>
                    <a:pt x="1929982" y="682930"/>
                  </a:cubicBezTo>
                  <a:cubicBezTo>
                    <a:pt x="2026581" y="566520"/>
                    <a:pt x="2111806" y="441692"/>
                    <a:pt x="2183093" y="310149"/>
                  </a:cubicBezTo>
                  <a:cubicBezTo>
                    <a:pt x="2218738" y="244422"/>
                    <a:pt x="2251396" y="177150"/>
                    <a:pt x="2280286" y="10843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800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E228F5BA-5150-4554-B7EA-93F371F3B17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2491105" cy="1943661"/>
            </a:xfrm>
            <a:custGeom>
              <a:avLst/>
              <a:gdLst>
                <a:gd name="connsiteX0" fmla="*/ 1995408 w 2491105"/>
                <a:gd name="connsiteY0" fmla="*/ 0 h 1943661"/>
                <a:gd name="connsiteX1" fmla="*/ 2491105 w 2491105"/>
                <a:gd name="connsiteY1" fmla="*/ 0 h 1943661"/>
                <a:gd name="connsiteX2" fmla="*/ 2434705 w 2491105"/>
                <a:gd name="connsiteY2" fmla="*/ 174009 h 1943661"/>
                <a:gd name="connsiteX3" fmla="*/ 92457 w 2491105"/>
                <a:gd name="connsiteY3" fmla="*/ 1931703 h 1943661"/>
                <a:gd name="connsiteX4" fmla="*/ 0 w 2491105"/>
                <a:gd name="connsiteY4" fmla="*/ 1943661 h 1943661"/>
                <a:gd name="connsiteX5" fmla="*/ 0 w 2491105"/>
                <a:gd name="connsiteY5" fmla="*/ 1491489 h 1943661"/>
                <a:gd name="connsiteX6" fmla="*/ 34107 w 2491105"/>
                <a:gd name="connsiteY6" fmla="*/ 1486836 h 1943661"/>
                <a:gd name="connsiteX7" fmla="*/ 497577 w 2491105"/>
                <a:gd name="connsiteY7" fmla="*/ 1360598 h 1943661"/>
                <a:gd name="connsiteX8" fmla="*/ 1321566 w 2491105"/>
                <a:gd name="connsiteY8" fmla="*/ 897645 h 1943661"/>
                <a:gd name="connsiteX9" fmla="*/ 1891495 w 2491105"/>
                <a:gd name="connsiteY9" fmla="*/ 230078 h 1943661"/>
                <a:gd name="connsiteX10" fmla="*/ 1961469 w 2491105"/>
                <a:gd name="connsiteY10" fmla="*/ 87885 h 1943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1105" h="1943661">
                  <a:moveTo>
                    <a:pt x="1995408" y="0"/>
                  </a:moveTo>
                  <a:lnTo>
                    <a:pt x="2491105" y="0"/>
                  </a:lnTo>
                  <a:lnTo>
                    <a:pt x="2434705" y="174009"/>
                  </a:lnTo>
                  <a:cubicBezTo>
                    <a:pt x="2087512" y="1067655"/>
                    <a:pt x="1129122" y="1753877"/>
                    <a:pt x="92457" y="1931703"/>
                  </a:cubicBezTo>
                  <a:lnTo>
                    <a:pt x="0" y="1943661"/>
                  </a:lnTo>
                  <a:lnTo>
                    <a:pt x="0" y="1491489"/>
                  </a:lnTo>
                  <a:lnTo>
                    <a:pt x="34107" y="1486836"/>
                  </a:lnTo>
                  <a:cubicBezTo>
                    <a:pt x="189055" y="1458696"/>
                    <a:pt x="343908" y="1416565"/>
                    <a:pt x="497577" y="1360598"/>
                  </a:cubicBezTo>
                  <a:cubicBezTo>
                    <a:pt x="796856" y="1251889"/>
                    <a:pt x="1081725" y="1091781"/>
                    <a:pt x="1321566" y="897645"/>
                  </a:cubicBezTo>
                  <a:cubicBezTo>
                    <a:pt x="1565577" y="700195"/>
                    <a:pt x="1757355" y="475523"/>
                    <a:pt x="1891495" y="230078"/>
                  </a:cubicBezTo>
                  <a:cubicBezTo>
                    <a:pt x="1917197" y="183033"/>
                    <a:pt x="1940526" y="135619"/>
                    <a:pt x="1961469" y="8788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pic>
        <p:nvPicPr>
          <p:cNvPr id="5" name="Afbeelding 4">
            <a:extLst>
              <a:ext uri="{FF2B5EF4-FFF2-40B4-BE49-F238E27FC236}">
                <a16:creationId xmlns:a16="http://schemas.microsoft.com/office/drawing/2014/main" id="{A22D28D7-6797-4FA1-B0C8-FA31D0706CD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6645" y="302566"/>
            <a:ext cx="2514948" cy="1873636"/>
          </a:xfrm>
          <a:prstGeom prst="rect">
            <a:avLst/>
          </a:prstGeom>
        </p:spPr>
      </p:pic>
      <p:grpSp>
        <p:nvGrpSpPr>
          <p:cNvPr id="20" name="Group 19">
            <a:extLst>
              <a:ext uri="{FF2B5EF4-FFF2-40B4-BE49-F238E27FC236}">
                <a16:creationId xmlns:a16="http://schemas.microsoft.com/office/drawing/2014/main" id="{383C2651-AE0C-4AE4-8725-E2F9414FE21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rot="10800000" flipH="1">
            <a:off x="-305" y="4322879"/>
            <a:ext cx="3378428" cy="2535121"/>
            <a:chOff x="-305" y="-1"/>
            <a:chExt cx="3832880" cy="2876136"/>
          </a:xfrm>
        </p:grpSpPr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CCE13265-B5D2-47B4-A199-E05F390D5B9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3815424" cy="2653659"/>
            </a:xfrm>
            <a:custGeom>
              <a:avLst/>
              <a:gdLst>
                <a:gd name="connsiteX0" fmla="*/ 3203055 w 3815424"/>
                <a:gd name="connsiteY0" fmla="*/ 0 h 2653659"/>
                <a:gd name="connsiteX1" fmla="*/ 3815424 w 3815424"/>
                <a:gd name="connsiteY1" fmla="*/ 0 h 2653659"/>
                <a:gd name="connsiteX2" fmla="*/ 3801025 w 3815424"/>
                <a:gd name="connsiteY2" fmla="*/ 214243 h 2653659"/>
                <a:gd name="connsiteX3" fmla="*/ 587142 w 3815424"/>
                <a:gd name="connsiteY3" fmla="*/ 2653659 h 2653659"/>
                <a:gd name="connsiteX4" fmla="*/ 53389 w 3815424"/>
                <a:gd name="connsiteY4" fmla="*/ 2605041 h 2653659"/>
                <a:gd name="connsiteX5" fmla="*/ 0 w 3815424"/>
                <a:gd name="connsiteY5" fmla="*/ 2593136 h 2653659"/>
                <a:gd name="connsiteX6" fmla="*/ 0 w 3815424"/>
                <a:gd name="connsiteY6" fmla="*/ 1994836 h 2653659"/>
                <a:gd name="connsiteX7" fmla="*/ 159710 w 3815424"/>
                <a:gd name="connsiteY7" fmla="*/ 2035054 h 2653659"/>
                <a:gd name="connsiteX8" fmla="*/ 587142 w 3815424"/>
                <a:gd name="connsiteY8" fmla="*/ 2075152 h 2653659"/>
                <a:gd name="connsiteX9" fmla="*/ 1549283 w 3815424"/>
                <a:gd name="connsiteY9" fmla="*/ 1900153 h 2653659"/>
                <a:gd name="connsiteX10" fmla="*/ 2406698 w 3815424"/>
                <a:gd name="connsiteY10" fmla="*/ 1418450 h 2653659"/>
                <a:gd name="connsiteX11" fmla="*/ 2996069 w 3815424"/>
                <a:gd name="connsiteY11" fmla="*/ 728678 h 2653659"/>
                <a:gd name="connsiteX12" fmla="*/ 3193967 w 3815424"/>
                <a:gd name="connsiteY12" fmla="*/ 137719 h 26536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59">
                  <a:moveTo>
                    <a:pt x="3203055" y="0"/>
                  </a:moveTo>
                  <a:lnTo>
                    <a:pt x="3815424" y="0"/>
                  </a:lnTo>
                  <a:lnTo>
                    <a:pt x="3801025" y="214243"/>
                  </a:lnTo>
                  <a:cubicBezTo>
                    <a:pt x="3616317" y="1584467"/>
                    <a:pt x="2091637" y="2653659"/>
                    <a:pt x="587142" y="2653659"/>
                  </a:cubicBezTo>
                  <a:cubicBezTo>
                    <a:pt x="400192" y="2653659"/>
                    <a:pt x="222112" y="2636953"/>
                    <a:pt x="53389" y="2605041"/>
                  </a:cubicBezTo>
                  <a:lnTo>
                    <a:pt x="0" y="2593136"/>
                  </a:lnTo>
                  <a:lnTo>
                    <a:pt x="0" y="1994836"/>
                  </a:lnTo>
                  <a:lnTo>
                    <a:pt x="159710" y="2035054"/>
                  </a:lnTo>
                  <a:cubicBezTo>
                    <a:pt x="295467" y="2061726"/>
                    <a:pt x="438268" y="2075152"/>
                    <a:pt x="587142" y="2075152"/>
                  </a:cubicBezTo>
                  <a:cubicBezTo>
                    <a:pt x="901731" y="2075152"/>
                    <a:pt x="1234490" y="2014697"/>
                    <a:pt x="1549283" y="1900153"/>
                  </a:cubicBezTo>
                  <a:cubicBezTo>
                    <a:pt x="1860709" y="1786959"/>
                    <a:pt x="2157231" y="1620350"/>
                    <a:pt x="2406698" y="1418450"/>
                  </a:cubicBezTo>
                  <a:cubicBezTo>
                    <a:pt x="2655859" y="1216840"/>
                    <a:pt x="2859596" y="978302"/>
                    <a:pt x="2996069" y="728678"/>
                  </a:cubicBezTo>
                  <a:cubicBezTo>
                    <a:pt x="3101178" y="536396"/>
                    <a:pt x="3167417" y="338366"/>
                    <a:pt x="3193967" y="13771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Freeform: Shape 21">
              <a:extLst>
                <a:ext uri="{FF2B5EF4-FFF2-40B4-BE49-F238E27FC236}">
                  <a16:creationId xmlns:a16="http://schemas.microsoft.com/office/drawing/2014/main" id="{693EBD03-D832-462C-9304-7273698ED4F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15424" cy="2653660"/>
            </a:xfrm>
            <a:custGeom>
              <a:avLst/>
              <a:gdLst>
                <a:gd name="connsiteX0" fmla="*/ 3305038 w 3815424"/>
                <a:gd name="connsiteY0" fmla="*/ 0 h 2653660"/>
                <a:gd name="connsiteX1" fmla="*/ 3815424 w 3815424"/>
                <a:gd name="connsiteY1" fmla="*/ 0 h 2653660"/>
                <a:gd name="connsiteX2" fmla="*/ 3801025 w 3815424"/>
                <a:gd name="connsiteY2" fmla="*/ 214244 h 2653660"/>
                <a:gd name="connsiteX3" fmla="*/ 587142 w 3815424"/>
                <a:gd name="connsiteY3" fmla="*/ 2653660 h 2653660"/>
                <a:gd name="connsiteX4" fmla="*/ 53389 w 3815424"/>
                <a:gd name="connsiteY4" fmla="*/ 2605042 h 2653660"/>
                <a:gd name="connsiteX5" fmla="*/ 0 w 3815424"/>
                <a:gd name="connsiteY5" fmla="*/ 2593137 h 2653660"/>
                <a:gd name="connsiteX6" fmla="*/ 0 w 3815424"/>
                <a:gd name="connsiteY6" fmla="*/ 2094444 h 2653660"/>
                <a:gd name="connsiteX7" fmla="*/ 137675 w 3815424"/>
                <a:gd name="connsiteY7" fmla="*/ 2129195 h 2653660"/>
                <a:gd name="connsiteX8" fmla="*/ 587142 w 3815424"/>
                <a:gd name="connsiteY8" fmla="*/ 2171571 h 2653660"/>
                <a:gd name="connsiteX9" fmla="*/ 1585826 w 3815424"/>
                <a:gd name="connsiteY9" fmla="*/ 1990112 h 2653660"/>
                <a:gd name="connsiteX10" fmla="*/ 2473046 w 3815424"/>
                <a:gd name="connsiteY10" fmla="*/ 1491633 h 2653660"/>
                <a:gd name="connsiteX11" fmla="*/ 3086710 w 3815424"/>
                <a:gd name="connsiteY11" fmla="*/ 772838 h 2653660"/>
                <a:gd name="connsiteX12" fmla="*/ 3295217 w 3815424"/>
                <a:gd name="connsiteY12" fmla="*/ 149229 h 2653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60">
                  <a:moveTo>
                    <a:pt x="3305038" y="0"/>
                  </a:moveTo>
                  <a:lnTo>
                    <a:pt x="3815424" y="0"/>
                  </a:lnTo>
                  <a:lnTo>
                    <a:pt x="3801025" y="214244"/>
                  </a:lnTo>
                  <a:cubicBezTo>
                    <a:pt x="3616317" y="1584467"/>
                    <a:pt x="2091637" y="2653660"/>
                    <a:pt x="587142" y="2653660"/>
                  </a:cubicBezTo>
                  <a:cubicBezTo>
                    <a:pt x="400192" y="2653660"/>
                    <a:pt x="222112" y="2636954"/>
                    <a:pt x="53389" y="2605042"/>
                  </a:cubicBezTo>
                  <a:lnTo>
                    <a:pt x="0" y="2593137"/>
                  </a:lnTo>
                  <a:lnTo>
                    <a:pt x="0" y="2094444"/>
                  </a:lnTo>
                  <a:lnTo>
                    <a:pt x="137675" y="2129195"/>
                  </a:lnTo>
                  <a:cubicBezTo>
                    <a:pt x="280616" y="2157374"/>
                    <a:pt x="430766" y="2171571"/>
                    <a:pt x="587142" y="2171571"/>
                  </a:cubicBezTo>
                  <a:cubicBezTo>
                    <a:pt x="918879" y="2171571"/>
                    <a:pt x="1254904" y="2110634"/>
                    <a:pt x="1585826" y="1990112"/>
                  </a:cubicBezTo>
                  <a:cubicBezTo>
                    <a:pt x="1908071" y="1873061"/>
                    <a:pt x="2214800" y="1700666"/>
                    <a:pt x="2473046" y="1491633"/>
                  </a:cubicBezTo>
                  <a:cubicBezTo>
                    <a:pt x="2735782" y="1279031"/>
                    <a:pt x="2942276" y="1037118"/>
                    <a:pt x="3086710" y="772838"/>
                  </a:cubicBezTo>
                  <a:cubicBezTo>
                    <a:pt x="3197408" y="570216"/>
                    <a:pt x="3267226" y="361248"/>
                    <a:pt x="3295217" y="14922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0D53D3E2-805E-40D2-964F-352BF6D476B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1"/>
              <a:ext cx="3815986" cy="2675935"/>
            </a:xfrm>
            <a:custGeom>
              <a:avLst/>
              <a:gdLst>
                <a:gd name="connsiteX0" fmla="*/ 3648768 w 3815986"/>
                <a:gd name="connsiteY0" fmla="*/ 0 h 2675935"/>
                <a:gd name="connsiteX1" fmla="*/ 3815986 w 3815986"/>
                <a:gd name="connsiteY1" fmla="*/ 0 h 2675935"/>
                <a:gd name="connsiteX2" fmla="*/ 3804695 w 3815986"/>
                <a:gd name="connsiteY2" fmla="*/ 200084 h 2675935"/>
                <a:gd name="connsiteX3" fmla="*/ 3762590 w 3815986"/>
                <a:gd name="connsiteY3" fmla="*/ 455543 h 2675935"/>
                <a:gd name="connsiteX4" fmla="*/ 3592332 w 3815986"/>
                <a:gd name="connsiteY4" fmla="*/ 947274 h 2675935"/>
                <a:gd name="connsiteX5" fmla="*/ 2953967 w 3815986"/>
                <a:gd name="connsiteY5" fmla="*/ 1782349 h 2675935"/>
                <a:gd name="connsiteX6" fmla="*/ 2530669 w 3815986"/>
                <a:gd name="connsiteY6" fmla="*/ 2109494 h 2675935"/>
                <a:gd name="connsiteX7" fmla="*/ 2057561 w 3815986"/>
                <a:gd name="connsiteY7" fmla="*/ 2369245 h 2675935"/>
                <a:gd name="connsiteX8" fmla="*/ 1007330 w 3815986"/>
                <a:gd name="connsiteY8" fmla="*/ 2655701 h 2675935"/>
                <a:gd name="connsiteX9" fmla="*/ 732765 w 3815986"/>
                <a:gd name="connsiteY9" fmla="*/ 2674696 h 2675935"/>
                <a:gd name="connsiteX10" fmla="*/ 457666 w 3815986"/>
                <a:gd name="connsiteY10" fmla="*/ 2670839 h 2675935"/>
                <a:gd name="connsiteX11" fmla="*/ 183574 w 3815986"/>
                <a:gd name="connsiteY11" fmla="*/ 2643312 h 2675935"/>
                <a:gd name="connsiteX12" fmla="*/ 0 w 3815986"/>
                <a:gd name="connsiteY12" fmla="*/ 2607798 h 2675935"/>
                <a:gd name="connsiteX13" fmla="*/ 0 w 3815986"/>
                <a:gd name="connsiteY13" fmla="*/ 2356652 h 2675935"/>
                <a:gd name="connsiteX14" fmla="*/ 222195 w 3815986"/>
                <a:gd name="connsiteY14" fmla="*/ 2396940 h 2675935"/>
                <a:gd name="connsiteX15" fmla="*/ 472364 w 3815986"/>
                <a:gd name="connsiteY15" fmla="*/ 2419092 h 2675935"/>
                <a:gd name="connsiteX16" fmla="*/ 974972 w 3815986"/>
                <a:gd name="connsiteY16" fmla="*/ 2402122 h 2675935"/>
                <a:gd name="connsiteX17" fmla="*/ 1468292 w 3815986"/>
                <a:gd name="connsiteY17" fmla="*/ 2304162 h 2675935"/>
                <a:gd name="connsiteX18" fmla="*/ 1940176 w 3815986"/>
                <a:gd name="connsiteY18" fmla="*/ 2133695 h 2675935"/>
                <a:gd name="connsiteX19" fmla="*/ 2783403 w 3815986"/>
                <a:gd name="connsiteY19" fmla="*/ 1609954 h 2675935"/>
                <a:gd name="connsiteX20" fmla="*/ 3128104 w 3815986"/>
                <a:gd name="connsiteY20" fmla="*/ 1260439 h 2675935"/>
                <a:gd name="connsiteX21" fmla="*/ 3400639 w 3815986"/>
                <a:gd name="connsiteY21" fmla="*/ 859052 h 2675935"/>
                <a:gd name="connsiteX22" fmla="*/ 3585595 w 3815986"/>
                <a:gd name="connsiteY22" fmla="*/ 415336 h 2675935"/>
                <a:gd name="connsiteX23" fmla="*/ 3635918 w 3815986"/>
                <a:gd name="connsiteY23" fmla="*/ 181137 h 2675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815986" h="2675935">
                  <a:moveTo>
                    <a:pt x="3648768" y="0"/>
                  </a:moveTo>
                  <a:lnTo>
                    <a:pt x="3815986" y="0"/>
                  </a:lnTo>
                  <a:lnTo>
                    <a:pt x="3804695" y="200084"/>
                  </a:lnTo>
                  <a:cubicBezTo>
                    <a:pt x="3795228" y="285751"/>
                    <a:pt x="3781167" y="371032"/>
                    <a:pt x="3762590" y="455543"/>
                  </a:cubicBezTo>
                  <a:cubicBezTo>
                    <a:pt x="3725537" y="624467"/>
                    <a:pt x="3668784" y="790112"/>
                    <a:pt x="3592332" y="947274"/>
                  </a:cubicBezTo>
                  <a:cubicBezTo>
                    <a:pt x="3438712" y="1261596"/>
                    <a:pt x="3216091" y="1542847"/>
                    <a:pt x="2953967" y="1782349"/>
                  </a:cubicBezTo>
                  <a:cubicBezTo>
                    <a:pt x="2822599" y="1902099"/>
                    <a:pt x="2680615" y="2011341"/>
                    <a:pt x="2530669" y="2109494"/>
                  </a:cubicBezTo>
                  <a:cubicBezTo>
                    <a:pt x="2380520" y="2207551"/>
                    <a:pt x="2222510" y="2294906"/>
                    <a:pt x="2057561" y="2369245"/>
                  </a:cubicBezTo>
                  <a:cubicBezTo>
                    <a:pt x="1727252" y="2516859"/>
                    <a:pt x="1371629" y="2614434"/>
                    <a:pt x="1007330" y="2655701"/>
                  </a:cubicBezTo>
                  <a:cubicBezTo>
                    <a:pt x="916281" y="2665873"/>
                    <a:pt x="824568" y="2672188"/>
                    <a:pt x="732765" y="2674696"/>
                  </a:cubicBezTo>
                  <a:cubicBezTo>
                    <a:pt x="640963" y="2677203"/>
                    <a:pt x="549072" y="2675901"/>
                    <a:pt x="457666" y="2670839"/>
                  </a:cubicBezTo>
                  <a:cubicBezTo>
                    <a:pt x="366106" y="2665584"/>
                    <a:pt x="274572" y="2656521"/>
                    <a:pt x="183574" y="2643312"/>
                  </a:cubicBezTo>
                  <a:lnTo>
                    <a:pt x="0" y="2607798"/>
                  </a:lnTo>
                  <a:lnTo>
                    <a:pt x="0" y="2356652"/>
                  </a:lnTo>
                  <a:lnTo>
                    <a:pt x="222195" y="2396940"/>
                  </a:lnTo>
                  <a:cubicBezTo>
                    <a:pt x="304990" y="2407980"/>
                    <a:pt x="388511" y="2415283"/>
                    <a:pt x="472364" y="2419092"/>
                  </a:cubicBezTo>
                  <a:cubicBezTo>
                    <a:pt x="640376" y="2427095"/>
                    <a:pt x="808184" y="2421791"/>
                    <a:pt x="974972" y="2402122"/>
                  </a:cubicBezTo>
                  <a:cubicBezTo>
                    <a:pt x="1141658" y="2382358"/>
                    <a:pt x="1306812" y="2349286"/>
                    <a:pt x="1468292" y="2304162"/>
                  </a:cubicBezTo>
                  <a:cubicBezTo>
                    <a:pt x="1629874" y="2259231"/>
                    <a:pt x="1787475" y="2201091"/>
                    <a:pt x="1940176" y="2133695"/>
                  </a:cubicBezTo>
                  <a:cubicBezTo>
                    <a:pt x="2246498" y="2000349"/>
                    <a:pt x="2532507" y="1823520"/>
                    <a:pt x="2783403" y="1609954"/>
                  </a:cubicBezTo>
                  <a:cubicBezTo>
                    <a:pt x="2908442" y="1502833"/>
                    <a:pt x="3024295" y="1385975"/>
                    <a:pt x="3128104" y="1260439"/>
                  </a:cubicBezTo>
                  <a:cubicBezTo>
                    <a:pt x="3232116" y="1135096"/>
                    <a:pt x="3323881" y="1000689"/>
                    <a:pt x="3400639" y="859052"/>
                  </a:cubicBezTo>
                  <a:cubicBezTo>
                    <a:pt x="3477399" y="717510"/>
                    <a:pt x="3541296" y="569316"/>
                    <a:pt x="3585595" y="415336"/>
                  </a:cubicBezTo>
                  <a:cubicBezTo>
                    <a:pt x="3607796" y="338540"/>
                    <a:pt x="3624638" y="260224"/>
                    <a:pt x="3635918" y="181137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id="{B7A9A916-A926-43E6-800F-432ABC3F24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32270" cy="2876136"/>
            </a:xfrm>
            <a:custGeom>
              <a:avLst/>
              <a:gdLst>
                <a:gd name="connsiteX0" fmla="*/ 3800718 w 3832270"/>
                <a:gd name="connsiteY0" fmla="*/ 0 h 2876136"/>
                <a:gd name="connsiteX1" fmla="*/ 3832270 w 3832270"/>
                <a:gd name="connsiteY1" fmla="*/ 0 h 2876136"/>
                <a:gd name="connsiteX2" fmla="*/ 3824562 w 3832270"/>
                <a:gd name="connsiteY2" fmla="*/ 143769 h 2876136"/>
                <a:gd name="connsiteX3" fmla="*/ 3628155 w 3832270"/>
                <a:gd name="connsiteY3" fmla="*/ 922055 h 2876136"/>
                <a:gd name="connsiteX4" fmla="*/ 3514853 w 3832270"/>
                <a:gd name="connsiteY4" fmla="*/ 1169078 h 2876136"/>
                <a:gd name="connsiteX5" fmla="*/ 3379198 w 3832270"/>
                <a:gd name="connsiteY5" fmla="*/ 1407037 h 2876136"/>
                <a:gd name="connsiteX6" fmla="*/ 3043787 w 3832270"/>
                <a:gd name="connsiteY6" fmla="*/ 1848342 h 2876136"/>
                <a:gd name="connsiteX7" fmla="*/ 2845661 w 3832270"/>
                <a:gd name="connsiteY7" fmla="*/ 2047444 h 2876136"/>
                <a:gd name="connsiteX8" fmla="*/ 2793197 w 3832270"/>
                <a:gd name="connsiteY8" fmla="*/ 2094689 h 2876136"/>
                <a:gd name="connsiteX9" fmla="*/ 2739710 w 3832270"/>
                <a:gd name="connsiteY9" fmla="*/ 2140969 h 2876136"/>
                <a:gd name="connsiteX10" fmla="*/ 2629166 w 3832270"/>
                <a:gd name="connsiteY10" fmla="*/ 2229867 h 2876136"/>
                <a:gd name="connsiteX11" fmla="*/ 2145952 w 3832270"/>
                <a:gd name="connsiteY11" fmla="*/ 2535994 h 2876136"/>
                <a:gd name="connsiteX12" fmla="*/ 1034987 w 3832270"/>
                <a:gd name="connsiteY12" fmla="*/ 2863910 h 2876136"/>
                <a:gd name="connsiteX13" fmla="*/ 741909 w 3832270"/>
                <a:gd name="connsiteY13" fmla="*/ 2875939 h 2876136"/>
                <a:gd name="connsiteX14" fmla="*/ 450208 w 3832270"/>
                <a:gd name="connsiteY14" fmla="*/ 2857451 h 2876136"/>
                <a:gd name="connsiteX15" fmla="*/ 22215 w 3832270"/>
                <a:gd name="connsiteY15" fmla="*/ 2775923 h 2876136"/>
                <a:gd name="connsiteX16" fmla="*/ 0 w 3832270"/>
                <a:gd name="connsiteY16" fmla="*/ 2769256 h 2876136"/>
                <a:gd name="connsiteX17" fmla="*/ 0 w 3832270"/>
                <a:gd name="connsiteY17" fmla="*/ 2590612 h 2876136"/>
                <a:gd name="connsiteX18" fmla="*/ 199046 w 3832270"/>
                <a:gd name="connsiteY18" fmla="*/ 2627410 h 2876136"/>
                <a:gd name="connsiteX19" fmla="*/ 468174 w 3832270"/>
                <a:gd name="connsiteY19" fmla="*/ 2649670 h 2876136"/>
                <a:gd name="connsiteX20" fmla="*/ 1003650 w 3832270"/>
                <a:gd name="connsiteY20" fmla="*/ 2622480 h 2876136"/>
                <a:gd name="connsiteX21" fmla="*/ 1266489 w 3832270"/>
                <a:gd name="connsiteY21" fmla="*/ 2573982 h 2876136"/>
                <a:gd name="connsiteX22" fmla="*/ 1524223 w 3832270"/>
                <a:gd name="connsiteY22" fmla="*/ 2504657 h 2876136"/>
                <a:gd name="connsiteX23" fmla="*/ 1775731 w 3832270"/>
                <a:gd name="connsiteY23" fmla="*/ 2416243 h 2876136"/>
                <a:gd name="connsiteX24" fmla="*/ 2019789 w 3832270"/>
                <a:gd name="connsiteY24" fmla="*/ 2309412 h 2876136"/>
                <a:gd name="connsiteX25" fmla="*/ 2482486 w 3832270"/>
                <a:gd name="connsiteY25" fmla="*/ 2046962 h 2876136"/>
                <a:gd name="connsiteX26" fmla="*/ 2591908 w 3832270"/>
                <a:gd name="connsiteY26" fmla="*/ 1971371 h 2876136"/>
                <a:gd name="connsiteX27" fmla="*/ 2645702 w 3832270"/>
                <a:gd name="connsiteY27" fmla="*/ 1932321 h 2876136"/>
                <a:gd name="connsiteX28" fmla="*/ 2698779 w 3832270"/>
                <a:gd name="connsiteY28" fmla="*/ 1892309 h 2876136"/>
                <a:gd name="connsiteX29" fmla="*/ 2903537 w 3832270"/>
                <a:gd name="connsiteY29" fmla="*/ 1722516 h 2876136"/>
                <a:gd name="connsiteX30" fmla="*/ 3269061 w 3832270"/>
                <a:gd name="connsiteY30" fmla="*/ 1337327 h 2876136"/>
                <a:gd name="connsiteX31" fmla="*/ 3424928 w 3832270"/>
                <a:gd name="connsiteY31" fmla="*/ 1122508 h 2876136"/>
                <a:gd name="connsiteX32" fmla="*/ 3557622 w 3832270"/>
                <a:gd name="connsiteY32" fmla="*/ 893226 h 2876136"/>
                <a:gd name="connsiteX33" fmla="*/ 3587019 w 3832270"/>
                <a:gd name="connsiteY33" fmla="*/ 833929 h 2876136"/>
                <a:gd name="connsiteX34" fmla="*/ 3601310 w 3832270"/>
                <a:gd name="connsiteY34" fmla="*/ 804040 h 2876136"/>
                <a:gd name="connsiteX35" fmla="*/ 3614885 w 3832270"/>
                <a:gd name="connsiteY35" fmla="*/ 773861 h 2876136"/>
                <a:gd name="connsiteX36" fmla="*/ 3640812 w 3832270"/>
                <a:gd name="connsiteY36" fmla="*/ 713022 h 2876136"/>
                <a:gd name="connsiteX37" fmla="*/ 3665105 w 3832270"/>
                <a:gd name="connsiteY37" fmla="*/ 651506 h 2876136"/>
                <a:gd name="connsiteX38" fmla="*/ 3744110 w 3832270"/>
                <a:gd name="connsiteY38" fmla="*/ 399567 h 2876136"/>
                <a:gd name="connsiteX39" fmla="*/ 3792123 w 3832270"/>
                <a:gd name="connsiteY39" fmla="*/ 140444 h 2876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3832270" h="2876136">
                  <a:moveTo>
                    <a:pt x="3800718" y="0"/>
                  </a:moveTo>
                  <a:lnTo>
                    <a:pt x="3832270" y="0"/>
                  </a:lnTo>
                  <a:lnTo>
                    <a:pt x="3824562" y="143769"/>
                  </a:lnTo>
                  <a:cubicBezTo>
                    <a:pt x="3797131" y="409191"/>
                    <a:pt x="3730585" y="671345"/>
                    <a:pt x="3628155" y="922055"/>
                  </a:cubicBezTo>
                  <a:cubicBezTo>
                    <a:pt x="3593858" y="1005553"/>
                    <a:pt x="3556704" y="1088280"/>
                    <a:pt x="3514853" y="1169078"/>
                  </a:cubicBezTo>
                  <a:cubicBezTo>
                    <a:pt x="3473616" y="1250166"/>
                    <a:pt x="3428194" y="1329517"/>
                    <a:pt x="3379198" y="1407037"/>
                  </a:cubicBezTo>
                  <a:cubicBezTo>
                    <a:pt x="3281106" y="1561980"/>
                    <a:pt x="3169132" y="1710174"/>
                    <a:pt x="3043787" y="1848342"/>
                  </a:cubicBezTo>
                  <a:cubicBezTo>
                    <a:pt x="2980806" y="1917184"/>
                    <a:pt x="2915071" y="1984001"/>
                    <a:pt x="2845661" y="2047444"/>
                  </a:cubicBezTo>
                  <a:cubicBezTo>
                    <a:pt x="2828411" y="2063450"/>
                    <a:pt x="2811060" y="2079263"/>
                    <a:pt x="2793197" y="2094689"/>
                  </a:cubicBezTo>
                  <a:cubicBezTo>
                    <a:pt x="2775436" y="2110213"/>
                    <a:pt x="2757982" y="2126025"/>
                    <a:pt x="2739710" y="2140969"/>
                  </a:cubicBezTo>
                  <a:cubicBezTo>
                    <a:pt x="2703576" y="2171341"/>
                    <a:pt x="2666524" y="2200749"/>
                    <a:pt x="2629166" y="2229867"/>
                  </a:cubicBezTo>
                  <a:cubicBezTo>
                    <a:pt x="2479015" y="2345569"/>
                    <a:pt x="2316821" y="2448061"/>
                    <a:pt x="2145952" y="2535994"/>
                  </a:cubicBezTo>
                  <a:cubicBezTo>
                    <a:pt x="1804312" y="2711957"/>
                    <a:pt x="1424600" y="2826982"/>
                    <a:pt x="1034987" y="2863910"/>
                  </a:cubicBezTo>
                  <a:cubicBezTo>
                    <a:pt x="937762" y="2873167"/>
                    <a:pt x="839720" y="2877096"/>
                    <a:pt x="741909" y="2875939"/>
                  </a:cubicBezTo>
                  <a:cubicBezTo>
                    <a:pt x="644097" y="2874782"/>
                    <a:pt x="546515" y="2868539"/>
                    <a:pt x="450208" y="2857451"/>
                  </a:cubicBezTo>
                  <a:cubicBezTo>
                    <a:pt x="305520" y="2840674"/>
                    <a:pt x="162095" y="2813810"/>
                    <a:pt x="22215" y="2775923"/>
                  </a:cubicBezTo>
                  <a:lnTo>
                    <a:pt x="0" y="2769256"/>
                  </a:lnTo>
                  <a:lnTo>
                    <a:pt x="0" y="2590612"/>
                  </a:lnTo>
                  <a:lnTo>
                    <a:pt x="199046" y="2627410"/>
                  </a:lnTo>
                  <a:cubicBezTo>
                    <a:pt x="288321" y="2639209"/>
                    <a:pt x="378197" y="2646537"/>
                    <a:pt x="468174" y="2649670"/>
                  </a:cubicBezTo>
                  <a:cubicBezTo>
                    <a:pt x="648333" y="2656805"/>
                    <a:pt x="826655" y="2647163"/>
                    <a:pt x="1003650" y="2622480"/>
                  </a:cubicBezTo>
                  <a:cubicBezTo>
                    <a:pt x="1091943" y="2609658"/>
                    <a:pt x="1179725" y="2593747"/>
                    <a:pt x="1266489" y="2573982"/>
                  </a:cubicBezTo>
                  <a:cubicBezTo>
                    <a:pt x="1353250" y="2553927"/>
                    <a:pt x="1439298" y="2531076"/>
                    <a:pt x="1524223" y="2504657"/>
                  </a:cubicBezTo>
                  <a:cubicBezTo>
                    <a:pt x="1609149" y="2478336"/>
                    <a:pt x="1693052" y="2448833"/>
                    <a:pt x="1775731" y="2416243"/>
                  </a:cubicBezTo>
                  <a:cubicBezTo>
                    <a:pt x="1858309" y="2383557"/>
                    <a:pt x="1939764" y="2347882"/>
                    <a:pt x="2019789" y="2309412"/>
                  </a:cubicBezTo>
                  <a:cubicBezTo>
                    <a:pt x="2179839" y="2232567"/>
                    <a:pt x="2334583" y="2144923"/>
                    <a:pt x="2482486" y="2046962"/>
                  </a:cubicBezTo>
                  <a:cubicBezTo>
                    <a:pt x="2519334" y="2022376"/>
                    <a:pt x="2556081" y="1997403"/>
                    <a:pt x="2591908" y="1971371"/>
                  </a:cubicBezTo>
                  <a:cubicBezTo>
                    <a:pt x="2610077" y="1958644"/>
                    <a:pt x="2627838" y="1945434"/>
                    <a:pt x="2645702" y="1932321"/>
                  </a:cubicBezTo>
                  <a:cubicBezTo>
                    <a:pt x="2663666" y="1919305"/>
                    <a:pt x="2681325" y="1905903"/>
                    <a:pt x="2698779" y="1892309"/>
                  </a:cubicBezTo>
                  <a:cubicBezTo>
                    <a:pt x="2768903" y="1838025"/>
                    <a:pt x="2837496" y="1781717"/>
                    <a:pt x="2903537" y="1722516"/>
                  </a:cubicBezTo>
                  <a:cubicBezTo>
                    <a:pt x="3035926" y="1604501"/>
                    <a:pt x="3158720" y="1475784"/>
                    <a:pt x="3269061" y="1337327"/>
                  </a:cubicBezTo>
                  <a:cubicBezTo>
                    <a:pt x="3324182" y="1268099"/>
                    <a:pt x="3376341" y="1196461"/>
                    <a:pt x="3424928" y="1122508"/>
                  </a:cubicBezTo>
                  <a:cubicBezTo>
                    <a:pt x="3472697" y="1048170"/>
                    <a:pt x="3517814" y="972000"/>
                    <a:pt x="3557622" y="893226"/>
                  </a:cubicBezTo>
                  <a:cubicBezTo>
                    <a:pt x="3567931" y="873654"/>
                    <a:pt x="3577526" y="853791"/>
                    <a:pt x="3587019" y="833929"/>
                  </a:cubicBezTo>
                  <a:lnTo>
                    <a:pt x="3601310" y="804040"/>
                  </a:lnTo>
                  <a:lnTo>
                    <a:pt x="3614885" y="773861"/>
                  </a:lnTo>
                  <a:cubicBezTo>
                    <a:pt x="3623766" y="753709"/>
                    <a:pt x="3632748" y="733559"/>
                    <a:pt x="3640812" y="713022"/>
                  </a:cubicBezTo>
                  <a:cubicBezTo>
                    <a:pt x="3648876" y="692485"/>
                    <a:pt x="3657756" y="672236"/>
                    <a:pt x="3665105" y="651506"/>
                  </a:cubicBezTo>
                  <a:cubicBezTo>
                    <a:pt x="3696544" y="569166"/>
                    <a:pt x="3723185" y="485089"/>
                    <a:pt x="3744110" y="399567"/>
                  </a:cubicBezTo>
                  <a:cubicBezTo>
                    <a:pt x="3765341" y="314238"/>
                    <a:pt x="3781392" y="227654"/>
                    <a:pt x="3792123" y="140444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" name="Tekstvak 3">
            <a:extLst>
              <a:ext uri="{FF2B5EF4-FFF2-40B4-BE49-F238E27FC236}">
                <a16:creationId xmlns:a16="http://schemas.microsoft.com/office/drawing/2014/main" id="{288423A8-D2F5-4669-8E29-445180F79BE0}"/>
              </a:ext>
            </a:extLst>
          </p:cNvPr>
          <p:cNvSpPr txBox="1"/>
          <p:nvPr/>
        </p:nvSpPr>
        <p:spPr>
          <a:xfrm>
            <a:off x="3363233" y="2350795"/>
            <a:ext cx="6882063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Wingdings" panose="05000000000000000000" pitchFamily="2" charset="2"/>
              <a:buChar char="§"/>
            </a:pPr>
            <a:r>
              <a:rPr lang="nl-NL" sz="2800" dirty="0"/>
              <a:t>Voorstelrondje</a:t>
            </a: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nl-NL" sz="2800" dirty="0"/>
              <a:t>Kennismakingsspel</a:t>
            </a:r>
          </a:p>
          <a:p>
            <a:endParaRPr lang="nl-NL" sz="2800" dirty="0"/>
          </a:p>
        </p:txBody>
      </p:sp>
      <p:sp>
        <p:nvSpPr>
          <p:cNvPr id="19" name="Tekstvak 18">
            <a:extLst>
              <a:ext uri="{FF2B5EF4-FFF2-40B4-BE49-F238E27FC236}">
                <a16:creationId xmlns:a16="http://schemas.microsoft.com/office/drawing/2014/main" id="{A226654D-1150-498A-A6E7-A189C0BE8BE8}"/>
              </a:ext>
            </a:extLst>
          </p:cNvPr>
          <p:cNvSpPr txBox="1"/>
          <p:nvPr/>
        </p:nvSpPr>
        <p:spPr>
          <a:xfrm>
            <a:off x="3363233" y="1660358"/>
            <a:ext cx="397603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b="1" dirty="0"/>
              <a:t>Kennismaken</a:t>
            </a:r>
          </a:p>
        </p:txBody>
      </p:sp>
    </p:spTree>
    <p:extLst>
      <p:ext uri="{BB962C8B-B14F-4D97-AF65-F5344CB8AC3E}">
        <p14:creationId xmlns:p14="http://schemas.microsoft.com/office/powerpoint/2010/main" val="14185339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23D09407-53BC-485E-B4CE-BC5E4FC4B2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21DB988-49FC-4608-B0A2-E2F3A401904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5" y="0"/>
            <a:ext cx="12191695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E9B930FD-8671-4C4C-ADCF-73AC1D0CD41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flipH="1">
            <a:off x="9676747" y="0"/>
            <a:ext cx="2514948" cy="2174333"/>
            <a:chOff x="-305" y="-4155"/>
            <a:chExt cx="2514948" cy="2174333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C35B12C1-569C-4E37-AA33-7EF215F201B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14948" cy="2170178"/>
            </a:xfrm>
            <a:custGeom>
              <a:avLst/>
              <a:gdLst>
                <a:gd name="connsiteX0" fmla="*/ 2466091 w 2514948"/>
                <a:gd name="connsiteY0" fmla="*/ 0 h 2170178"/>
                <a:gd name="connsiteX1" fmla="*/ 2514948 w 2514948"/>
                <a:gd name="connsiteY1" fmla="*/ 0 h 2170178"/>
                <a:gd name="connsiteX2" fmla="*/ 2512286 w 2514948"/>
                <a:gd name="connsiteY2" fmla="*/ 12375 h 2170178"/>
                <a:gd name="connsiteX3" fmla="*/ 2394961 w 2514948"/>
                <a:gd name="connsiteY3" fmla="*/ 368660 h 2170178"/>
                <a:gd name="connsiteX4" fmla="*/ 2289734 w 2514948"/>
                <a:gd name="connsiteY4" fmla="*/ 598078 h 2170178"/>
                <a:gd name="connsiteX5" fmla="*/ 2163747 w 2514948"/>
                <a:gd name="connsiteY5" fmla="*/ 819078 h 2170178"/>
                <a:gd name="connsiteX6" fmla="*/ 1852241 w 2514948"/>
                <a:gd name="connsiteY6" fmla="*/ 1228932 h 2170178"/>
                <a:gd name="connsiteX7" fmla="*/ 1668235 w 2514948"/>
                <a:gd name="connsiteY7" fmla="*/ 1413844 h 2170178"/>
                <a:gd name="connsiteX8" fmla="*/ 1619510 w 2514948"/>
                <a:gd name="connsiteY8" fmla="*/ 1457722 h 2170178"/>
                <a:gd name="connsiteX9" fmla="*/ 1569835 w 2514948"/>
                <a:gd name="connsiteY9" fmla="*/ 1500704 h 2170178"/>
                <a:gd name="connsiteX10" fmla="*/ 1467169 w 2514948"/>
                <a:gd name="connsiteY10" fmla="*/ 1583266 h 2170178"/>
                <a:gd name="connsiteX11" fmla="*/ 1018393 w 2514948"/>
                <a:gd name="connsiteY11" fmla="*/ 1867576 h 2170178"/>
                <a:gd name="connsiteX12" fmla="*/ 255857 w 2514948"/>
                <a:gd name="connsiteY12" fmla="*/ 2133049 h 2170178"/>
                <a:gd name="connsiteX13" fmla="*/ 0 w 2514948"/>
                <a:gd name="connsiteY13" fmla="*/ 2170178 h 2170178"/>
                <a:gd name="connsiteX14" fmla="*/ 0 w 2514948"/>
                <a:gd name="connsiteY14" fmla="*/ 1940056 h 2170178"/>
                <a:gd name="connsiteX15" fmla="*/ 201609 w 2514948"/>
                <a:gd name="connsiteY15" fmla="*/ 1902856 h 2170178"/>
                <a:gd name="connsiteX16" fmla="*/ 440974 w 2514948"/>
                <a:gd name="connsiteY16" fmla="*/ 1838472 h 2170178"/>
                <a:gd name="connsiteX17" fmla="*/ 674558 w 2514948"/>
                <a:gd name="connsiteY17" fmla="*/ 1756359 h 2170178"/>
                <a:gd name="connsiteX18" fmla="*/ 901222 w 2514948"/>
                <a:gd name="connsiteY18" fmla="*/ 1657142 h 2170178"/>
                <a:gd name="connsiteX19" fmla="*/ 1330943 w 2514948"/>
                <a:gd name="connsiteY19" fmla="*/ 1413396 h 2170178"/>
                <a:gd name="connsiteX20" fmla="*/ 1432566 w 2514948"/>
                <a:gd name="connsiteY20" fmla="*/ 1343193 h 2170178"/>
                <a:gd name="connsiteX21" fmla="*/ 1482527 w 2514948"/>
                <a:gd name="connsiteY21" fmla="*/ 1306926 h 2170178"/>
                <a:gd name="connsiteX22" fmla="*/ 1531821 w 2514948"/>
                <a:gd name="connsiteY22" fmla="*/ 1269765 h 2170178"/>
                <a:gd name="connsiteX23" fmla="*/ 1721986 w 2514948"/>
                <a:gd name="connsiteY23" fmla="*/ 1112073 h 2170178"/>
                <a:gd name="connsiteX24" fmla="*/ 2061460 w 2514948"/>
                <a:gd name="connsiteY24" fmla="*/ 754336 h 2170178"/>
                <a:gd name="connsiteX25" fmla="*/ 2206218 w 2514948"/>
                <a:gd name="connsiteY25" fmla="*/ 554827 h 2170178"/>
                <a:gd name="connsiteX26" fmla="*/ 2329455 w 2514948"/>
                <a:gd name="connsiteY26" fmla="*/ 341886 h 2170178"/>
                <a:gd name="connsiteX27" fmla="*/ 2356757 w 2514948"/>
                <a:gd name="connsiteY27" fmla="*/ 286815 h 2170178"/>
                <a:gd name="connsiteX28" fmla="*/ 2370030 w 2514948"/>
                <a:gd name="connsiteY28" fmla="*/ 259056 h 2170178"/>
                <a:gd name="connsiteX29" fmla="*/ 2382637 w 2514948"/>
                <a:gd name="connsiteY29" fmla="*/ 231028 h 2170178"/>
                <a:gd name="connsiteX30" fmla="*/ 2406716 w 2514948"/>
                <a:gd name="connsiteY30" fmla="*/ 174525 h 2170178"/>
                <a:gd name="connsiteX31" fmla="*/ 2429278 w 2514948"/>
                <a:gd name="connsiteY31" fmla="*/ 117393 h 21701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514948" h="2170178">
                  <a:moveTo>
                    <a:pt x="2466091" y="0"/>
                  </a:moveTo>
                  <a:lnTo>
                    <a:pt x="2514948" y="0"/>
                  </a:lnTo>
                  <a:lnTo>
                    <a:pt x="2512286" y="12375"/>
                  </a:lnTo>
                  <a:cubicBezTo>
                    <a:pt x="2481760" y="133161"/>
                    <a:pt x="2442526" y="252239"/>
                    <a:pt x="2394961" y="368660"/>
                  </a:cubicBezTo>
                  <a:cubicBezTo>
                    <a:pt x="2363109" y="446208"/>
                    <a:pt x="2328603" y="523039"/>
                    <a:pt x="2289734" y="598078"/>
                  </a:cubicBezTo>
                  <a:cubicBezTo>
                    <a:pt x="2251436" y="673387"/>
                    <a:pt x="2209251" y="747083"/>
                    <a:pt x="2163747" y="819078"/>
                  </a:cubicBezTo>
                  <a:cubicBezTo>
                    <a:pt x="2072646" y="962979"/>
                    <a:pt x="1968652" y="1100611"/>
                    <a:pt x="1852241" y="1228932"/>
                  </a:cubicBezTo>
                  <a:cubicBezTo>
                    <a:pt x="1793748" y="1292868"/>
                    <a:pt x="1732698" y="1354923"/>
                    <a:pt x="1668235" y="1413844"/>
                  </a:cubicBezTo>
                  <a:cubicBezTo>
                    <a:pt x="1652214" y="1428709"/>
                    <a:pt x="1636100" y="1443395"/>
                    <a:pt x="1619510" y="1457722"/>
                  </a:cubicBezTo>
                  <a:cubicBezTo>
                    <a:pt x="1603015" y="1472140"/>
                    <a:pt x="1586805" y="1486825"/>
                    <a:pt x="1569835" y="1500704"/>
                  </a:cubicBezTo>
                  <a:cubicBezTo>
                    <a:pt x="1536276" y="1528911"/>
                    <a:pt x="1501865" y="1556223"/>
                    <a:pt x="1467169" y="1583266"/>
                  </a:cubicBezTo>
                  <a:cubicBezTo>
                    <a:pt x="1327719" y="1690722"/>
                    <a:pt x="1177085" y="1785910"/>
                    <a:pt x="1018393" y="1867576"/>
                  </a:cubicBezTo>
                  <a:cubicBezTo>
                    <a:pt x="780425" y="1990142"/>
                    <a:pt x="522567" y="2080875"/>
                    <a:pt x="255857" y="2133049"/>
                  </a:cubicBezTo>
                  <a:lnTo>
                    <a:pt x="0" y="2170178"/>
                  </a:lnTo>
                  <a:lnTo>
                    <a:pt x="0" y="1940056"/>
                  </a:lnTo>
                  <a:lnTo>
                    <a:pt x="201609" y="1902856"/>
                  </a:lnTo>
                  <a:cubicBezTo>
                    <a:pt x="282186" y="1884231"/>
                    <a:pt x="362102" y="1863008"/>
                    <a:pt x="440974" y="1838472"/>
                  </a:cubicBezTo>
                  <a:cubicBezTo>
                    <a:pt x="519848" y="1814027"/>
                    <a:pt x="597771" y="1786627"/>
                    <a:pt x="674558" y="1756359"/>
                  </a:cubicBezTo>
                  <a:cubicBezTo>
                    <a:pt x="751250" y="1726003"/>
                    <a:pt x="826900" y="1692870"/>
                    <a:pt x="901222" y="1657142"/>
                  </a:cubicBezTo>
                  <a:cubicBezTo>
                    <a:pt x="1049865" y="1585774"/>
                    <a:pt x="1193581" y="1504376"/>
                    <a:pt x="1330943" y="1413396"/>
                  </a:cubicBezTo>
                  <a:cubicBezTo>
                    <a:pt x="1365165" y="1390563"/>
                    <a:pt x="1399293" y="1367370"/>
                    <a:pt x="1432566" y="1343193"/>
                  </a:cubicBezTo>
                  <a:cubicBezTo>
                    <a:pt x="1449441" y="1331373"/>
                    <a:pt x="1465936" y="1319104"/>
                    <a:pt x="1482527" y="1306926"/>
                  </a:cubicBezTo>
                  <a:cubicBezTo>
                    <a:pt x="1499210" y="1294837"/>
                    <a:pt x="1515611" y="1282391"/>
                    <a:pt x="1531821" y="1269765"/>
                  </a:cubicBezTo>
                  <a:cubicBezTo>
                    <a:pt x="1596947" y="1219350"/>
                    <a:pt x="1660652" y="1167055"/>
                    <a:pt x="1721986" y="1112073"/>
                  </a:cubicBezTo>
                  <a:cubicBezTo>
                    <a:pt x="1844940" y="1002469"/>
                    <a:pt x="1958983" y="882926"/>
                    <a:pt x="2061460" y="754336"/>
                  </a:cubicBezTo>
                  <a:cubicBezTo>
                    <a:pt x="2112652" y="690042"/>
                    <a:pt x="2161094" y="623510"/>
                    <a:pt x="2206218" y="554827"/>
                  </a:cubicBezTo>
                  <a:cubicBezTo>
                    <a:pt x="2250583" y="485787"/>
                    <a:pt x="2292484" y="415046"/>
                    <a:pt x="2329455" y="341886"/>
                  </a:cubicBezTo>
                  <a:cubicBezTo>
                    <a:pt x="2339030" y="323709"/>
                    <a:pt x="2347941" y="305261"/>
                    <a:pt x="2356757" y="286815"/>
                  </a:cubicBezTo>
                  <a:lnTo>
                    <a:pt x="2370030" y="259056"/>
                  </a:lnTo>
                  <a:lnTo>
                    <a:pt x="2382637" y="231028"/>
                  </a:lnTo>
                  <a:cubicBezTo>
                    <a:pt x="2390885" y="212312"/>
                    <a:pt x="2399227" y="193598"/>
                    <a:pt x="2406716" y="174525"/>
                  </a:cubicBezTo>
                  <a:cubicBezTo>
                    <a:pt x="2414206" y="155452"/>
                    <a:pt x="2422453" y="136646"/>
                    <a:pt x="2429278" y="11739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F23E2660-7810-46F6-8752-187127C830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-4155"/>
              <a:ext cx="2493062" cy="1947896"/>
            </a:xfrm>
            <a:custGeom>
              <a:avLst/>
              <a:gdLst>
                <a:gd name="connsiteX0" fmla="*/ 1896911 w 2493062"/>
                <a:gd name="connsiteY0" fmla="*/ 0 h 1947896"/>
                <a:gd name="connsiteX1" fmla="*/ 2493062 w 2493062"/>
                <a:gd name="connsiteY1" fmla="*/ 0 h 1947896"/>
                <a:gd name="connsiteX2" fmla="*/ 2435315 w 2493062"/>
                <a:gd name="connsiteY2" fmla="*/ 178165 h 1947896"/>
                <a:gd name="connsiteX3" fmla="*/ 93066 w 2493062"/>
                <a:gd name="connsiteY3" fmla="*/ 1935859 h 1947896"/>
                <a:gd name="connsiteX4" fmla="*/ 0 w 2493062"/>
                <a:gd name="connsiteY4" fmla="*/ 1947896 h 1947896"/>
                <a:gd name="connsiteX5" fmla="*/ 0 w 2493062"/>
                <a:gd name="connsiteY5" fmla="*/ 1404756 h 1947896"/>
                <a:gd name="connsiteX6" fmla="*/ 17392 w 2493062"/>
                <a:gd name="connsiteY6" fmla="*/ 1402364 h 1947896"/>
                <a:gd name="connsiteX7" fmla="*/ 464249 w 2493062"/>
                <a:gd name="connsiteY7" fmla="*/ 1281208 h 1947896"/>
                <a:gd name="connsiteX8" fmla="*/ 1260556 w 2493062"/>
                <a:gd name="connsiteY8" fmla="*/ 833835 h 1947896"/>
                <a:gd name="connsiteX9" fmla="*/ 1807924 w 2493062"/>
                <a:gd name="connsiteY9" fmla="*/ 193222 h 1947896"/>
                <a:gd name="connsiteX10" fmla="*/ 1874357 w 2493062"/>
                <a:gd name="connsiteY10" fmla="*/ 58333 h 19478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3062" h="1947896">
                  <a:moveTo>
                    <a:pt x="1896911" y="0"/>
                  </a:moveTo>
                  <a:lnTo>
                    <a:pt x="2493062" y="0"/>
                  </a:lnTo>
                  <a:lnTo>
                    <a:pt x="2435315" y="178165"/>
                  </a:lnTo>
                  <a:cubicBezTo>
                    <a:pt x="2088122" y="1071812"/>
                    <a:pt x="1129732" y="1758033"/>
                    <a:pt x="93066" y="1935859"/>
                  </a:cubicBezTo>
                  <a:lnTo>
                    <a:pt x="0" y="1947896"/>
                  </a:lnTo>
                  <a:lnTo>
                    <a:pt x="0" y="1404756"/>
                  </a:lnTo>
                  <a:lnTo>
                    <a:pt x="17392" y="1402364"/>
                  </a:lnTo>
                  <a:cubicBezTo>
                    <a:pt x="167719" y="1375030"/>
                    <a:pt x="318070" y="1334398"/>
                    <a:pt x="464249" y="1281208"/>
                  </a:cubicBezTo>
                  <a:cubicBezTo>
                    <a:pt x="753480" y="1176081"/>
                    <a:pt x="1028869" y="1021346"/>
                    <a:pt x="1260556" y="833835"/>
                  </a:cubicBezTo>
                  <a:cubicBezTo>
                    <a:pt x="1491960" y="646594"/>
                    <a:pt x="1681177" y="425056"/>
                    <a:pt x="1807924" y="193222"/>
                  </a:cubicBezTo>
                  <a:cubicBezTo>
                    <a:pt x="1832328" y="148578"/>
                    <a:pt x="1854477" y="103599"/>
                    <a:pt x="1874357" y="5833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C991DC45-0378-45B3-B325-FB8F98545E6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01089" cy="1972702"/>
            </a:xfrm>
            <a:custGeom>
              <a:avLst/>
              <a:gdLst>
                <a:gd name="connsiteX0" fmla="*/ 2318728 w 2501089"/>
                <a:gd name="connsiteY0" fmla="*/ 0 h 1972702"/>
                <a:gd name="connsiteX1" fmla="*/ 2501089 w 2501089"/>
                <a:gd name="connsiteY1" fmla="*/ 0 h 1972702"/>
                <a:gd name="connsiteX2" fmla="*/ 2453909 w 2501089"/>
                <a:gd name="connsiteY2" fmla="*/ 167837 h 1972702"/>
                <a:gd name="connsiteX3" fmla="*/ 2361125 w 2501089"/>
                <a:gd name="connsiteY3" fmla="*/ 392084 h 1972702"/>
                <a:gd name="connsiteX4" fmla="*/ 1768255 w 2501089"/>
                <a:gd name="connsiteY4" fmla="*/ 1167644 h 1972702"/>
                <a:gd name="connsiteX5" fmla="*/ 1375125 w 2501089"/>
                <a:gd name="connsiteY5" fmla="*/ 1471474 h 1972702"/>
                <a:gd name="connsiteX6" fmla="*/ 935735 w 2501089"/>
                <a:gd name="connsiteY6" fmla="*/ 1712713 h 1972702"/>
                <a:gd name="connsiteX7" fmla="*/ 212353 w 2501089"/>
                <a:gd name="connsiteY7" fmla="*/ 1940294 h 1972702"/>
                <a:gd name="connsiteX8" fmla="*/ 0 w 2501089"/>
                <a:gd name="connsiteY8" fmla="*/ 1972702 h 1972702"/>
                <a:gd name="connsiteX9" fmla="*/ 0 w 2501089"/>
                <a:gd name="connsiteY9" fmla="*/ 1732181 h 1972702"/>
                <a:gd name="connsiteX10" fmla="*/ 161195 w 2501089"/>
                <a:gd name="connsiteY10" fmla="*/ 1706590 h 1972702"/>
                <a:gd name="connsiteX11" fmla="*/ 388463 w 2501089"/>
                <a:gd name="connsiteY11" fmla="*/ 1652268 h 1972702"/>
                <a:gd name="connsiteX12" fmla="*/ 826716 w 2501089"/>
                <a:gd name="connsiteY12" fmla="*/ 1493950 h 1972702"/>
                <a:gd name="connsiteX13" fmla="*/ 1609847 w 2501089"/>
                <a:gd name="connsiteY13" fmla="*/ 1007535 h 1972702"/>
                <a:gd name="connsiteX14" fmla="*/ 1929982 w 2501089"/>
                <a:gd name="connsiteY14" fmla="*/ 682930 h 1972702"/>
                <a:gd name="connsiteX15" fmla="*/ 2183093 w 2501089"/>
                <a:gd name="connsiteY15" fmla="*/ 310149 h 1972702"/>
                <a:gd name="connsiteX16" fmla="*/ 2280286 w 2501089"/>
                <a:gd name="connsiteY16" fmla="*/ 108435 h 1972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01089" h="1972702">
                  <a:moveTo>
                    <a:pt x="2318728" y="0"/>
                  </a:moveTo>
                  <a:lnTo>
                    <a:pt x="2501089" y="0"/>
                  </a:lnTo>
                  <a:lnTo>
                    <a:pt x="2453909" y="167837"/>
                  </a:lnTo>
                  <a:cubicBezTo>
                    <a:pt x="2427555" y="244153"/>
                    <a:pt x="2396627" y="319103"/>
                    <a:pt x="2361125" y="392084"/>
                  </a:cubicBezTo>
                  <a:cubicBezTo>
                    <a:pt x="2218453" y="684005"/>
                    <a:pt x="2011698" y="945211"/>
                    <a:pt x="1768255" y="1167644"/>
                  </a:cubicBezTo>
                  <a:cubicBezTo>
                    <a:pt x="1646250" y="1278860"/>
                    <a:pt x="1514385" y="1380316"/>
                    <a:pt x="1375125" y="1471474"/>
                  </a:cubicBezTo>
                  <a:cubicBezTo>
                    <a:pt x="1235677" y="1562542"/>
                    <a:pt x="1088928" y="1643672"/>
                    <a:pt x="935735" y="1712713"/>
                  </a:cubicBezTo>
                  <a:cubicBezTo>
                    <a:pt x="705659" y="1815533"/>
                    <a:pt x="462359" y="1892212"/>
                    <a:pt x="212353" y="1940294"/>
                  </a:cubicBezTo>
                  <a:lnTo>
                    <a:pt x="0" y="1972702"/>
                  </a:lnTo>
                  <a:lnTo>
                    <a:pt x="0" y="1732181"/>
                  </a:lnTo>
                  <a:lnTo>
                    <a:pt x="161195" y="1706590"/>
                  </a:lnTo>
                  <a:cubicBezTo>
                    <a:pt x="237638" y="1691378"/>
                    <a:pt x="313477" y="1673222"/>
                    <a:pt x="388463" y="1652268"/>
                  </a:cubicBezTo>
                  <a:cubicBezTo>
                    <a:pt x="538529" y="1610539"/>
                    <a:pt x="684898" y="1556543"/>
                    <a:pt x="826716" y="1493950"/>
                  </a:cubicBezTo>
                  <a:cubicBezTo>
                    <a:pt x="1111207" y="1370107"/>
                    <a:pt x="1376832" y="1205881"/>
                    <a:pt x="1609847" y="1007535"/>
                  </a:cubicBezTo>
                  <a:cubicBezTo>
                    <a:pt x="1725975" y="908049"/>
                    <a:pt x="1833571" y="799519"/>
                    <a:pt x="1929982" y="682930"/>
                  </a:cubicBezTo>
                  <a:cubicBezTo>
                    <a:pt x="2026581" y="566520"/>
                    <a:pt x="2111806" y="441692"/>
                    <a:pt x="2183093" y="310149"/>
                  </a:cubicBezTo>
                  <a:cubicBezTo>
                    <a:pt x="2218738" y="244422"/>
                    <a:pt x="2251396" y="177150"/>
                    <a:pt x="2280286" y="10843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800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E228F5BA-5150-4554-B7EA-93F371F3B17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2491105" cy="1943661"/>
            </a:xfrm>
            <a:custGeom>
              <a:avLst/>
              <a:gdLst>
                <a:gd name="connsiteX0" fmla="*/ 1995408 w 2491105"/>
                <a:gd name="connsiteY0" fmla="*/ 0 h 1943661"/>
                <a:gd name="connsiteX1" fmla="*/ 2491105 w 2491105"/>
                <a:gd name="connsiteY1" fmla="*/ 0 h 1943661"/>
                <a:gd name="connsiteX2" fmla="*/ 2434705 w 2491105"/>
                <a:gd name="connsiteY2" fmla="*/ 174009 h 1943661"/>
                <a:gd name="connsiteX3" fmla="*/ 92457 w 2491105"/>
                <a:gd name="connsiteY3" fmla="*/ 1931703 h 1943661"/>
                <a:gd name="connsiteX4" fmla="*/ 0 w 2491105"/>
                <a:gd name="connsiteY4" fmla="*/ 1943661 h 1943661"/>
                <a:gd name="connsiteX5" fmla="*/ 0 w 2491105"/>
                <a:gd name="connsiteY5" fmla="*/ 1491489 h 1943661"/>
                <a:gd name="connsiteX6" fmla="*/ 34107 w 2491105"/>
                <a:gd name="connsiteY6" fmla="*/ 1486836 h 1943661"/>
                <a:gd name="connsiteX7" fmla="*/ 497577 w 2491105"/>
                <a:gd name="connsiteY7" fmla="*/ 1360598 h 1943661"/>
                <a:gd name="connsiteX8" fmla="*/ 1321566 w 2491105"/>
                <a:gd name="connsiteY8" fmla="*/ 897645 h 1943661"/>
                <a:gd name="connsiteX9" fmla="*/ 1891495 w 2491105"/>
                <a:gd name="connsiteY9" fmla="*/ 230078 h 1943661"/>
                <a:gd name="connsiteX10" fmla="*/ 1961469 w 2491105"/>
                <a:gd name="connsiteY10" fmla="*/ 87885 h 1943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1105" h="1943661">
                  <a:moveTo>
                    <a:pt x="1995408" y="0"/>
                  </a:moveTo>
                  <a:lnTo>
                    <a:pt x="2491105" y="0"/>
                  </a:lnTo>
                  <a:lnTo>
                    <a:pt x="2434705" y="174009"/>
                  </a:lnTo>
                  <a:cubicBezTo>
                    <a:pt x="2087512" y="1067655"/>
                    <a:pt x="1129122" y="1753877"/>
                    <a:pt x="92457" y="1931703"/>
                  </a:cubicBezTo>
                  <a:lnTo>
                    <a:pt x="0" y="1943661"/>
                  </a:lnTo>
                  <a:lnTo>
                    <a:pt x="0" y="1491489"/>
                  </a:lnTo>
                  <a:lnTo>
                    <a:pt x="34107" y="1486836"/>
                  </a:lnTo>
                  <a:cubicBezTo>
                    <a:pt x="189055" y="1458696"/>
                    <a:pt x="343908" y="1416565"/>
                    <a:pt x="497577" y="1360598"/>
                  </a:cubicBezTo>
                  <a:cubicBezTo>
                    <a:pt x="796856" y="1251889"/>
                    <a:pt x="1081725" y="1091781"/>
                    <a:pt x="1321566" y="897645"/>
                  </a:cubicBezTo>
                  <a:cubicBezTo>
                    <a:pt x="1565577" y="700195"/>
                    <a:pt x="1757355" y="475523"/>
                    <a:pt x="1891495" y="230078"/>
                  </a:cubicBezTo>
                  <a:cubicBezTo>
                    <a:pt x="1917197" y="183033"/>
                    <a:pt x="1940526" y="135619"/>
                    <a:pt x="1961469" y="8788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pic>
        <p:nvPicPr>
          <p:cNvPr id="5" name="Afbeelding 4">
            <a:extLst>
              <a:ext uri="{FF2B5EF4-FFF2-40B4-BE49-F238E27FC236}">
                <a16:creationId xmlns:a16="http://schemas.microsoft.com/office/drawing/2014/main" id="{A22D28D7-6797-4FA1-B0C8-FA31D0706CD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6644" y="302566"/>
            <a:ext cx="2514948" cy="1873636"/>
          </a:xfrm>
          <a:prstGeom prst="rect">
            <a:avLst/>
          </a:prstGeom>
        </p:spPr>
      </p:pic>
      <p:grpSp>
        <p:nvGrpSpPr>
          <p:cNvPr id="20" name="Group 19">
            <a:extLst>
              <a:ext uri="{FF2B5EF4-FFF2-40B4-BE49-F238E27FC236}">
                <a16:creationId xmlns:a16="http://schemas.microsoft.com/office/drawing/2014/main" id="{383C2651-AE0C-4AE4-8725-E2F9414FE21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rot="10800000" flipH="1">
            <a:off x="-305" y="4322879"/>
            <a:ext cx="3378428" cy="2535121"/>
            <a:chOff x="-305" y="-1"/>
            <a:chExt cx="3832880" cy="2876136"/>
          </a:xfrm>
        </p:grpSpPr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CCE13265-B5D2-47B4-A199-E05F390D5B9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3815424" cy="2653659"/>
            </a:xfrm>
            <a:custGeom>
              <a:avLst/>
              <a:gdLst>
                <a:gd name="connsiteX0" fmla="*/ 3203055 w 3815424"/>
                <a:gd name="connsiteY0" fmla="*/ 0 h 2653659"/>
                <a:gd name="connsiteX1" fmla="*/ 3815424 w 3815424"/>
                <a:gd name="connsiteY1" fmla="*/ 0 h 2653659"/>
                <a:gd name="connsiteX2" fmla="*/ 3801025 w 3815424"/>
                <a:gd name="connsiteY2" fmla="*/ 214243 h 2653659"/>
                <a:gd name="connsiteX3" fmla="*/ 587142 w 3815424"/>
                <a:gd name="connsiteY3" fmla="*/ 2653659 h 2653659"/>
                <a:gd name="connsiteX4" fmla="*/ 53389 w 3815424"/>
                <a:gd name="connsiteY4" fmla="*/ 2605041 h 2653659"/>
                <a:gd name="connsiteX5" fmla="*/ 0 w 3815424"/>
                <a:gd name="connsiteY5" fmla="*/ 2593136 h 2653659"/>
                <a:gd name="connsiteX6" fmla="*/ 0 w 3815424"/>
                <a:gd name="connsiteY6" fmla="*/ 1994836 h 2653659"/>
                <a:gd name="connsiteX7" fmla="*/ 159710 w 3815424"/>
                <a:gd name="connsiteY7" fmla="*/ 2035054 h 2653659"/>
                <a:gd name="connsiteX8" fmla="*/ 587142 w 3815424"/>
                <a:gd name="connsiteY8" fmla="*/ 2075152 h 2653659"/>
                <a:gd name="connsiteX9" fmla="*/ 1549283 w 3815424"/>
                <a:gd name="connsiteY9" fmla="*/ 1900153 h 2653659"/>
                <a:gd name="connsiteX10" fmla="*/ 2406698 w 3815424"/>
                <a:gd name="connsiteY10" fmla="*/ 1418450 h 2653659"/>
                <a:gd name="connsiteX11" fmla="*/ 2996069 w 3815424"/>
                <a:gd name="connsiteY11" fmla="*/ 728678 h 2653659"/>
                <a:gd name="connsiteX12" fmla="*/ 3193967 w 3815424"/>
                <a:gd name="connsiteY12" fmla="*/ 137719 h 26536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59">
                  <a:moveTo>
                    <a:pt x="3203055" y="0"/>
                  </a:moveTo>
                  <a:lnTo>
                    <a:pt x="3815424" y="0"/>
                  </a:lnTo>
                  <a:lnTo>
                    <a:pt x="3801025" y="214243"/>
                  </a:lnTo>
                  <a:cubicBezTo>
                    <a:pt x="3616317" y="1584467"/>
                    <a:pt x="2091637" y="2653659"/>
                    <a:pt x="587142" y="2653659"/>
                  </a:cubicBezTo>
                  <a:cubicBezTo>
                    <a:pt x="400192" y="2653659"/>
                    <a:pt x="222112" y="2636953"/>
                    <a:pt x="53389" y="2605041"/>
                  </a:cubicBezTo>
                  <a:lnTo>
                    <a:pt x="0" y="2593136"/>
                  </a:lnTo>
                  <a:lnTo>
                    <a:pt x="0" y="1994836"/>
                  </a:lnTo>
                  <a:lnTo>
                    <a:pt x="159710" y="2035054"/>
                  </a:lnTo>
                  <a:cubicBezTo>
                    <a:pt x="295467" y="2061726"/>
                    <a:pt x="438268" y="2075152"/>
                    <a:pt x="587142" y="2075152"/>
                  </a:cubicBezTo>
                  <a:cubicBezTo>
                    <a:pt x="901731" y="2075152"/>
                    <a:pt x="1234490" y="2014697"/>
                    <a:pt x="1549283" y="1900153"/>
                  </a:cubicBezTo>
                  <a:cubicBezTo>
                    <a:pt x="1860709" y="1786959"/>
                    <a:pt x="2157231" y="1620350"/>
                    <a:pt x="2406698" y="1418450"/>
                  </a:cubicBezTo>
                  <a:cubicBezTo>
                    <a:pt x="2655859" y="1216840"/>
                    <a:pt x="2859596" y="978302"/>
                    <a:pt x="2996069" y="728678"/>
                  </a:cubicBezTo>
                  <a:cubicBezTo>
                    <a:pt x="3101178" y="536396"/>
                    <a:pt x="3167417" y="338366"/>
                    <a:pt x="3193967" y="13771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Freeform: Shape 21">
              <a:extLst>
                <a:ext uri="{FF2B5EF4-FFF2-40B4-BE49-F238E27FC236}">
                  <a16:creationId xmlns:a16="http://schemas.microsoft.com/office/drawing/2014/main" id="{693EBD03-D832-462C-9304-7273698ED4F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15424" cy="2653660"/>
            </a:xfrm>
            <a:custGeom>
              <a:avLst/>
              <a:gdLst>
                <a:gd name="connsiteX0" fmla="*/ 3305038 w 3815424"/>
                <a:gd name="connsiteY0" fmla="*/ 0 h 2653660"/>
                <a:gd name="connsiteX1" fmla="*/ 3815424 w 3815424"/>
                <a:gd name="connsiteY1" fmla="*/ 0 h 2653660"/>
                <a:gd name="connsiteX2" fmla="*/ 3801025 w 3815424"/>
                <a:gd name="connsiteY2" fmla="*/ 214244 h 2653660"/>
                <a:gd name="connsiteX3" fmla="*/ 587142 w 3815424"/>
                <a:gd name="connsiteY3" fmla="*/ 2653660 h 2653660"/>
                <a:gd name="connsiteX4" fmla="*/ 53389 w 3815424"/>
                <a:gd name="connsiteY4" fmla="*/ 2605042 h 2653660"/>
                <a:gd name="connsiteX5" fmla="*/ 0 w 3815424"/>
                <a:gd name="connsiteY5" fmla="*/ 2593137 h 2653660"/>
                <a:gd name="connsiteX6" fmla="*/ 0 w 3815424"/>
                <a:gd name="connsiteY6" fmla="*/ 2094444 h 2653660"/>
                <a:gd name="connsiteX7" fmla="*/ 137675 w 3815424"/>
                <a:gd name="connsiteY7" fmla="*/ 2129195 h 2653660"/>
                <a:gd name="connsiteX8" fmla="*/ 587142 w 3815424"/>
                <a:gd name="connsiteY8" fmla="*/ 2171571 h 2653660"/>
                <a:gd name="connsiteX9" fmla="*/ 1585826 w 3815424"/>
                <a:gd name="connsiteY9" fmla="*/ 1990112 h 2653660"/>
                <a:gd name="connsiteX10" fmla="*/ 2473046 w 3815424"/>
                <a:gd name="connsiteY10" fmla="*/ 1491633 h 2653660"/>
                <a:gd name="connsiteX11" fmla="*/ 3086710 w 3815424"/>
                <a:gd name="connsiteY11" fmla="*/ 772838 h 2653660"/>
                <a:gd name="connsiteX12" fmla="*/ 3295217 w 3815424"/>
                <a:gd name="connsiteY12" fmla="*/ 149229 h 2653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60">
                  <a:moveTo>
                    <a:pt x="3305038" y="0"/>
                  </a:moveTo>
                  <a:lnTo>
                    <a:pt x="3815424" y="0"/>
                  </a:lnTo>
                  <a:lnTo>
                    <a:pt x="3801025" y="214244"/>
                  </a:lnTo>
                  <a:cubicBezTo>
                    <a:pt x="3616317" y="1584467"/>
                    <a:pt x="2091637" y="2653660"/>
                    <a:pt x="587142" y="2653660"/>
                  </a:cubicBezTo>
                  <a:cubicBezTo>
                    <a:pt x="400192" y="2653660"/>
                    <a:pt x="222112" y="2636954"/>
                    <a:pt x="53389" y="2605042"/>
                  </a:cubicBezTo>
                  <a:lnTo>
                    <a:pt x="0" y="2593137"/>
                  </a:lnTo>
                  <a:lnTo>
                    <a:pt x="0" y="2094444"/>
                  </a:lnTo>
                  <a:lnTo>
                    <a:pt x="137675" y="2129195"/>
                  </a:lnTo>
                  <a:cubicBezTo>
                    <a:pt x="280616" y="2157374"/>
                    <a:pt x="430766" y="2171571"/>
                    <a:pt x="587142" y="2171571"/>
                  </a:cubicBezTo>
                  <a:cubicBezTo>
                    <a:pt x="918879" y="2171571"/>
                    <a:pt x="1254904" y="2110634"/>
                    <a:pt x="1585826" y="1990112"/>
                  </a:cubicBezTo>
                  <a:cubicBezTo>
                    <a:pt x="1908071" y="1873061"/>
                    <a:pt x="2214800" y="1700666"/>
                    <a:pt x="2473046" y="1491633"/>
                  </a:cubicBezTo>
                  <a:cubicBezTo>
                    <a:pt x="2735782" y="1279031"/>
                    <a:pt x="2942276" y="1037118"/>
                    <a:pt x="3086710" y="772838"/>
                  </a:cubicBezTo>
                  <a:cubicBezTo>
                    <a:pt x="3197408" y="570216"/>
                    <a:pt x="3267226" y="361248"/>
                    <a:pt x="3295217" y="14922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0D53D3E2-805E-40D2-964F-352BF6D476B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1"/>
              <a:ext cx="3815986" cy="2675935"/>
            </a:xfrm>
            <a:custGeom>
              <a:avLst/>
              <a:gdLst>
                <a:gd name="connsiteX0" fmla="*/ 3648768 w 3815986"/>
                <a:gd name="connsiteY0" fmla="*/ 0 h 2675935"/>
                <a:gd name="connsiteX1" fmla="*/ 3815986 w 3815986"/>
                <a:gd name="connsiteY1" fmla="*/ 0 h 2675935"/>
                <a:gd name="connsiteX2" fmla="*/ 3804695 w 3815986"/>
                <a:gd name="connsiteY2" fmla="*/ 200084 h 2675935"/>
                <a:gd name="connsiteX3" fmla="*/ 3762590 w 3815986"/>
                <a:gd name="connsiteY3" fmla="*/ 455543 h 2675935"/>
                <a:gd name="connsiteX4" fmla="*/ 3592332 w 3815986"/>
                <a:gd name="connsiteY4" fmla="*/ 947274 h 2675935"/>
                <a:gd name="connsiteX5" fmla="*/ 2953967 w 3815986"/>
                <a:gd name="connsiteY5" fmla="*/ 1782349 h 2675935"/>
                <a:gd name="connsiteX6" fmla="*/ 2530669 w 3815986"/>
                <a:gd name="connsiteY6" fmla="*/ 2109494 h 2675935"/>
                <a:gd name="connsiteX7" fmla="*/ 2057561 w 3815986"/>
                <a:gd name="connsiteY7" fmla="*/ 2369245 h 2675935"/>
                <a:gd name="connsiteX8" fmla="*/ 1007330 w 3815986"/>
                <a:gd name="connsiteY8" fmla="*/ 2655701 h 2675935"/>
                <a:gd name="connsiteX9" fmla="*/ 732765 w 3815986"/>
                <a:gd name="connsiteY9" fmla="*/ 2674696 h 2675935"/>
                <a:gd name="connsiteX10" fmla="*/ 457666 w 3815986"/>
                <a:gd name="connsiteY10" fmla="*/ 2670839 h 2675935"/>
                <a:gd name="connsiteX11" fmla="*/ 183574 w 3815986"/>
                <a:gd name="connsiteY11" fmla="*/ 2643312 h 2675935"/>
                <a:gd name="connsiteX12" fmla="*/ 0 w 3815986"/>
                <a:gd name="connsiteY12" fmla="*/ 2607798 h 2675935"/>
                <a:gd name="connsiteX13" fmla="*/ 0 w 3815986"/>
                <a:gd name="connsiteY13" fmla="*/ 2356652 h 2675935"/>
                <a:gd name="connsiteX14" fmla="*/ 222195 w 3815986"/>
                <a:gd name="connsiteY14" fmla="*/ 2396940 h 2675935"/>
                <a:gd name="connsiteX15" fmla="*/ 472364 w 3815986"/>
                <a:gd name="connsiteY15" fmla="*/ 2419092 h 2675935"/>
                <a:gd name="connsiteX16" fmla="*/ 974972 w 3815986"/>
                <a:gd name="connsiteY16" fmla="*/ 2402122 h 2675935"/>
                <a:gd name="connsiteX17" fmla="*/ 1468292 w 3815986"/>
                <a:gd name="connsiteY17" fmla="*/ 2304162 h 2675935"/>
                <a:gd name="connsiteX18" fmla="*/ 1940176 w 3815986"/>
                <a:gd name="connsiteY18" fmla="*/ 2133695 h 2675935"/>
                <a:gd name="connsiteX19" fmla="*/ 2783403 w 3815986"/>
                <a:gd name="connsiteY19" fmla="*/ 1609954 h 2675935"/>
                <a:gd name="connsiteX20" fmla="*/ 3128104 w 3815986"/>
                <a:gd name="connsiteY20" fmla="*/ 1260439 h 2675935"/>
                <a:gd name="connsiteX21" fmla="*/ 3400639 w 3815986"/>
                <a:gd name="connsiteY21" fmla="*/ 859052 h 2675935"/>
                <a:gd name="connsiteX22" fmla="*/ 3585595 w 3815986"/>
                <a:gd name="connsiteY22" fmla="*/ 415336 h 2675935"/>
                <a:gd name="connsiteX23" fmla="*/ 3635918 w 3815986"/>
                <a:gd name="connsiteY23" fmla="*/ 181137 h 2675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815986" h="2675935">
                  <a:moveTo>
                    <a:pt x="3648768" y="0"/>
                  </a:moveTo>
                  <a:lnTo>
                    <a:pt x="3815986" y="0"/>
                  </a:lnTo>
                  <a:lnTo>
                    <a:pt x="3804695" y="200084"/>
                  </a:lnTo>
                  <a:cubicBezTo>
                    <a:pt x="3795228" y="285751"/>
                    <a:pt x="3781167" y="371032"/>
                    <a:pt x="3762590" y="455543"/>
                  </a:cubicBezTo>
                  <a:cubicBezTo>
                    <a:pt x="3725537" y="624467"/>
                    <a:pt x="3668784" y="790112"/>
                    <a:pt x="3592332" y="947274"/>
                  </a:cubicBezTo>
                  <a:cubicBezTo>
                    <a:pt x="3438712" y="1261596"/>
                    <a:pt x="3216091" y="1542847"/>
                    <a:pt x="2953967" y="1782349"/>
                  </a:cubicBezTo>
                  <a:cubicBezTo>
                    <a:pt x="2822599" y="1902099"/>
                    <a:pt x="2680615" y="2011341"/>
                    <a:pt x="2530669" y="2109494"/>
                  </a:cubicBezTo>
                  <a:cubicBezTo>
                    <a:pt x="2380520" y="2207551"/>
                    <a:pt x="2222510" y="2294906"/>
                    <a:pt x="2057561" y="2369245"/>
                  </a:cubicBezTo>
                  <a:cubicBezTo>
                    <a:pt x="1727252" y="2516859"/>
                    <a:pt x="1371629" y="2614434"/>
                    <a:pt x="1007330" y="2655701"/>
                  </a:cubicBezTo>
                  <a:cubicBezTo>
                    <a:pt x="916281" y="2665873"/>
                    <a:pt x="824568" y="2672188"/>
                    <a:pt x="732765" y="2674696"/>
                  </a:cubicBezTo>
                  <a:cubicBezTo>
                    <a:pt x="640963" y="2677203"/>
                    <a:pt x="549072" y="2675901"/>
                    <a:pt x="457666" y="2670839"/>
                  </a:cubicBezTo>
                  <a:cubicBezTo>
                    <a:pt x="366106" y="2665584"/>
                    <a:pt x="274572" y="2656521"/>
                    <a:pt x="183574" y="2643312"/>
                  </a:cubicBezTo>
                  <a:lnTo>
                    <a:pt x="0" y="2607798"/>
                  </a:lnTo>
                  <a:lnTo>
                    <a:pt x="0" y="2356652"/>
                  </a:lnTo>
                  <a:lnTo>
                    <a:pt x="222195" y="2396940"/>
                  </a:lnTo>
                  <a:cubicBezTo>
                    <a:pt x="304990" y="2407980"/>
                    <a:pt x="388511" y="2415283"/>
                    <a:pt x="472364" y="2419092"/>
                  </a:cubicBezTo>
                  <a:cubicBezTo>
                    <a:pt x="640376" y="2427095"/>
                    <a:pt x="808184" y="2421791"/>
                    <a:pt x="974972" y="2402122"/>
                  </a:cubicBezTo>
                  <a:cubicBezTo>
                    <a:pt x="1141658" y="2382358"/>
                    <a:pt x="1306812" y="2349286"/>
                    <a:pt x="1468292" y="2304162"/>
                  </a:cubicBezTo>
                  <a:cubicBezTo>
                    <a:pt x="1629874" y="2259231"/>
                    <a:pt x="1787475" y="2201091"/>
                    <a:pt x="1940176" y="2133695"/>
                  </a:cubicBezTo>
                  <a:cubicBezTo>
                    <a:pt x="2246498" y="2000349"/>
                    <a:pt x="2532507" y="1823520"/>
                    <a:pt x="2783403" y="1609954"/>
                  </a:cubicBezTo>
                  <a:cubicBezTo>
                    <a:pt x="2908442" y="1502833"/>
                    <a:pt x="3024295" y="1385975"/>
                    <a:pt x="3128104" y="1260439"/>
                  </a:cubicBezTo>
                  <a:cubicBezTo>
                    <a:pt x="3232116" y="1135096"/>
                    <a:pt x="3323881" y="1000689"/>
                    <a:pt x="3400639" y="859052"/>
                  </a:cubicBezTo>
                  <a:cubicBezTo>
                    <a:pt x="3477399" y="717510"/>
                    <a:pt x="3541296" y="569316"/>
                    <a:pt x="3585595" y="415336"/>
                  </a:cubicBezTo>
                  <a:cubicBezTo>
                    <a:pt x="3607796" y="338540"/>
                    <a:pt x="3624638" y="260224"/>
                    <a:pt x="3635918" y="181137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id="{B7A9A916-A926-43E6-800F-432ABC3F24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32270" cy="2876136"/>
            </a:xfrm>
            <a:custGeom>
              <a:avLst/>
              <a:gdLst>
                <a:gd name="connsiteX0" fmla="*/ 3800718 w 3832270"/>
                <a:gd name="connsiteY0" fmla="*/ 0 h 2876136"/>
                <a:gd name="connsiteX1" fmla="*/ 3832270 w 3832270"/>
                <a:gd name="connsiteY1" fmla="*/ 0 h 2876136"/>
                <a:gd name="connsiteX2" fmla="*/ 3824562 w 3832270"/>
                <a:gd name="connsiteY2" fmla="*/ 143769 h 2876136"/>
                <a:gd name="connsiteX3" fmla="*/ 3628155 w 3832270"/>
                <a:gd name="connsiteY3" fmla="*/ 922055 h 2876136"/>
                <a:gd name="connsiteX4" fmla="*/ 3514853 w 3832270"/>
                <a:gd name="connsiteY4" fmla="*/ 1169078 h 2876136"/>
                <a:gd name="connsiteX5" fmla="*/ 3379198 w 3832270"/>
                <a:gd name="connsiteY5" fmla="*/ 1407037 h 2876136"/>
                <a:gd name="connsiteX6" fmla="*/ 3043787 w 3832270"/>
                <a:gd name="connsiteY6" fmla="*/ 1848342 h 2876136"/>
                <a:gd name="connsiteX7" fmla="*/ 2845661 w 3832270"/>
                <a:gd name="connsiteY7" fmla="*/ 2047444 h 2876136"/>
                <a:gd name="connsiteX8" fmla="*/ 2793197 w 3832270"/>
                <a:gd name="connsiteY8" fmla="*/ 2094689 h 2876136"/>
                <a:gd name="connsiteX9" fmla="*/ 2739710 w 3832270"/>
                <a:gd name="connsiteY9" fmla="*/ 2140969 h 2876136"/>
                <a:gd name="connsiteX10" fmla="*/ 2629166 w 3832270"/>
                <a:gd name="connsiteY10" fmla="*/ 2229867 h 2876136"/>
                <a:gd name="connsiteX11" fmla="*/ 2145952 w 3832270"/>
                <a:gd name="connsiteY11" fmla="*/ 2535994 h 2876136"/>
                <a:gd name="connsiteX12" fmla="*/ 1034987 w 3832270"/>
                <a:gd name="connsiteY12" fmla="*/ 2863910 h 2876136"/>
                <a:gd name="connsiteX13" fmla="*/ 741909 w 3832270"/>
                <a:gd name="connsiteY13" fmla="*/ 2875939 h 2876136"/>
                <a:gd name="connsiteX14" fmla="*/ 450208 w 3832270"/>
                <a:gd name="connsiteY14" fmla="*/ 2857451 h 2876136"/>
                <a:gd name="connsiteX15" fmla="*/ 22215 w 3832270"/>
                <a:gd name="connsiteY15" fmla="*/ 2775923 h 2876136"/>
                <a:gd name="connsiteX16" fmla="*/ 0 w 3832270"/>
                <a:gd name="connsiteY16" fmla="*/ 2769256 h 2876136"/>
                <a:gd name="connsiteX17" fmla="*/ 0 w 3832270"/>
                <a:gd name="connsiteY17" fmla="*/ 2590612 h 2876136"/>
                <a:gd name="connsiteX18" fmla="*/ 199046 w 3832270"/>
                <a:gd name="connsiteY18" fmla="*/ 2627410 h 2876136"/>
                <a:gd name="connsiteX19" fmla="*/ 468174 w 3832270"/>
                <a:gd name="connsiteY19" fmla="*/ 2649670 h 2876136"/>
                <a:gd name="connsiteX20" fmla="*/ 1003650 w 3832270"/>
                <a:gd name="connsiteY20" fmla="*/ 2622480 h 2876136"/>
                <a:gd name="connsiteX21" fmla="*/ 1266489 w 3832270"/>
                <a:gd name="connsiteY21" fmla="*/ 2573982 h 2876136"/>
                <a:gd name="connsiteX22" fmla="*/ 1524223 w 3832270"/>
                <a:gd name="connsiteY22" fmla="*/ 2504657 h 2876136"/>
                <a:gd name="connsiteX23" fmla="*/ 1775731 w 3832270"/>
                <a:gd name="connsiteY23" fmla="*/ 2416243 h 2876136"/>
                <a:gd name="connsiteX24" fmla="*/ 2019789 w 3832270"/>
                <a:gd name="connsiteY24" fmla="*/ 2309412 h 2876136"/>
                <a:gd name="connsiteX25" fmla="*/ 2482486 w 3832270"/>
                <a:gd name="connsiteY25" fmla="*/ 2046962 h 2876136"/>
                <a:gd name="connsiteX26" fmla="*/ 2591908 w 3832270"/>
                <a:gd name="connsiteY26" fmla="*/ 1971371 h 2876136"/>
                <a:gd name="connsiteX27" fmla="*/ 2645702 w 3832270"/>
                <a:gd name="connsiteY27" fmla="*/ 1932321 h 2876136"/>
                <a:gd name="connsiteX28" fmla="*/ 2698779 w 3832270"/>
                <a:gd name="connsiteY28" fmla="*/ 1892309 h 2876136"/>
                <a:gd name="connsiteX29" fmla="*/ 2903537 w 3832270"/>
                <a:gd name="connsiteY29" fmla="*/ 1722516 h 2876136"/>
                <a:gd name="connsiteX30" fmla="*/ 3269061 w 3832270"/>
                <a:gd name="connsiteY30" fmla="*/ 1337327 h 2876136"/>
                <a:gd name="connsiteX31" fmla="*/ 3424928 w 3832270"/>
                <a:gd name="connsiteY31" fmla="*/ 1122508 h 2876136"/>
                <a:gd name="connsiteX32" fmla="*/ 3557622 w 3832270"/>
                <a:gd name="connsiteY32" fmla="*/ 893226 h 2876136"/>
                <a:gd name="connsiteX33" fmla="*/ 3587019 w 3832270"/>
                <a:gd name="connsiteY33" fmla="*/ 833929 h 2876136"/>
                <a:gd name="connsiteX34" fmla="*/ 3601310 w 3832270"/>
                <a:gd name="connsiteY34" fmla="*/ 804040 h 2876136"/>
                <a:gd name="connsiteX35" fmla="*/ 3614885 w 3832270"/>
                <a:gd name="connsiteY35" fmla="*/ 773861 h 2876136"/>
                <a:gd name="connsiteX36" fmla="*/ 3640812 w 3832270"/>
                <a:gd name="connsiteY36" fmla="*/ 713022 h 2876136"/>
                <a:gd name="connsiteX37" fmla="*/ 3665105 w 3832270"/>
                <a:gd name="connsiteY37" fmla="*/ 651506 h 2876136"/>
                <a:gd name="connsiteX38" fmla="*/ 3744110 w 3832270"/>
                <a:gd name="connsiteY38" fmla="*/ 399567 h 2876136"/>
                <a:gd name="connsiteX39" fmla="*/ 3792123 w 3832270"/>
                <a:gd name="connsiteY39" fmla="*/ 140444 h 2876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3832270" h="2876136">
                  <a:moveTo>
                    <a:pt x="3800718" y="0"/>
                  </a:moveTo>
                  <a:lnTo>
                    <a:pt x="3832270" y="0"/>
                  </a:lnTo>
                  <a:lnTo>
                    <a:pt x="3824562" y="143769"/>
                  </a:lnTo>
                  <a:cubicBezTo>
                    <a:pt x="3797131" y="409191"/>
                    <a:pt x="3730585" y="671345"/>
                    <a:pt x="3628155" y="922055"/>
                  </a:cubicBezTo>
                  <a:cubicBezTo>
                    <a:pt x="3593858" y="1005553"/>
                    <a:pt x="3556704" y="1088280"/>
                    <a:pt x="3514853" y="1169078"/>
                  </a:cubicBezTo>
                  <a:cubicBezTo>
                    <a:pt x="3473616" y="1250166"/>
                    <a:pt x="3428194" y="1329517"/>
                    <a:pt x="3379198" y="1407037"/>
                  </a:cubicBezTo>
                  <a:cubicBezTo>
                    <a:pt x="3281106" y="1561980"/>
                    <a:pt x="3169132" y="1710174"/>
                    <a:pt x="3043787" y="1848342"/>
                  </a:cubicBezTo>
                  <a:cubicBezTo>
                    <a:pt x="2980806" y="1917184"/>
                    <a:pt x="2915071" y="1984001"/>
                    <a:pt x="2845661" y="2047444"/>
                  </a:cubicBezTo>
                  <a:cubicBezTo>
                    <a:pt x="2828411" y="2063450"/>
                    <a:pt x="2811060" y="2079263"/>
                    <a:pt x="2793197" y="2094689"/>
                  </a:cubicBezTo>
                  <a:cubicBezTo>
                    <a:pt x="2775436" y="2110213"/>
                    <a:pt x="2757982" y="2126025"/>
                    <a:pt x="2739710" y="2140969"/>
                  </a:cubicBezTo>
                  <a:cubicBezTo>
                    <a:pt x="2703576" y="2171341"/>
                    <a:pt x="2666524" y="2200749"/>
                    <a:pt x="2629166" y="2229867"/>
                  </a:cubicBezTo>
                  <a:cubicBezTo>
                    <a:pt x="2479015" y="2345569"/>
                    <a:pt x="2316821" y="2448061"/>
                    <a:pt x="2145952" y="2535994"/>
                  </a:cubicBezTo>
                  <a:cubicBezTo>
                    <a:pt x="1804312" y="2711957"/>
                    <a:pt x="1424600" y="2826982"/>
                    <a:pt x="1034987" y="2863910"/>
                  </a:cubicBezTo>
                  <a:cubicBezTo>
                    <a:pt x="937762" y="2873167"/>
                    <a:pt x="839720" y="2877096"/>
                    <a:pt x="741909" y="2875939"/>
                  </a:cubicBezTo>
                  <a:cubicBezTo>
                    <a:pt x="644097" y="2874782"/>
                    <a:pt x="546515" y="2868539"/>
                    <a:pt x="450208" y="2857451"/>
                  </a:cubicBezTo>
                  <a:cubicBezTo>
                    <a:pt x="305520" y="2840674"/>
                    <a:pt x="162095" y="2813810"/>
                    <a:pt x="22215" y="2775923"/>
                  </a:cubicBezTo>
                  <a:lnTo>
                    <a:pt x="0" y="2769256"/>
                  </a:lnTo>
                  <a:lnTo>
                    <a:pt x="0" y="2590612"/>
                  </a:lnTo>
                  <a:lnTo>
                    <a:pt x="199046" y="2627410"/>
                  </a:lnTo>
                  <a:cubicBezTo>
                    <a:pt x="288321" y="2639209"/>
                    <a:pt x="378197" y="2646537"/>
                    <a:pt x="468174" y="2649670"/>
                  </a:cubicBezTo>
                  <a:cubicBezTo>
                    <a:pt x="648333" y="2656805"/>
                    <a:pt x="826655" y="2647163"/>
                    <a:pt x="1003650" y="2622480"/>
                  </a:cubicBezTo>
                  <a:cubicBezTo>
                    <a:pt x="1091943" y="2609658"/>
                    <a:pt x="1179725" y="2593747"/>
                    <a:pt x="1266489" y="2573982"/>
                  </a:cubicBezTo>
                  <a:cubicBezTo>
                    <a:pt x="1353250" y="2553927"/>
                    <a:pt x="1439298" y="2531076"/>
                    <a:pt x="1524223" y="2504657"/>
                  </a:cubicBezTo>
                  <a:cubicBezTo>
                    <a:pt x="1609149" y="2478336"/>
                    <a:pt x="1693052" y="2448833"/>
                    <a:pt x="1775731" y="2416243"/>
                  </a:cubicBezTo>
                  <a:cubicBezTo>
                    <a:pt x="1858309" y="2383557"/>
                    <a:pt x="1939764" y="2347882"/>
                    <a:pt x="2019789" y="2309412"/>
                  </a:cubicBezTo>
                  <a:cubicBezTo>
                    <a:pt x="2179839" y="2232567"/>
                    <a:pt x="2334583" y="2144923"/>
                    <a:pt x="2482486" y="2046962"/>
                  </a:cubicBezTo>
                  <a:cubicBezTo>
                    <a:pt x="2519334" y="2022376"/>
                    <a:pt x="2556081" y="1997403"/>
                    <a:pt x="2591908" y="1971371"/>
                  </a:cubicBezTo>
                  <a:cubicBezTo>
                    <a:pt x="2610077" y="1958644"/>
                    <a:pt x="2627838" y="1945434"/>
                    <a:pt x="2645702" y="1932321"/>
                  </a:cubicBezTo>
                  <a:cubicBezTo>
                    <a:pt x="2663666" y="1919305"/>
                    <a:pt x="2681325" y="1905903"/>
                    <a:pt x="2698779" y="1892309"/>
                  </a:cubicBezTo>
                  <a:cubicBezTo>
                    <a:pt x="2768903" y="1838025"/>
                    <a:pt x="2837496" y="1781717"/>
                    <a:pt x="2903537" y="1722516"/>
                  </a:cubicBezTo>
                  <a:cubicBezTo>
                    <a:pt x="3035926" y="1604501"/>
                    <a:pt x="3158720" y="1475784"/>
                    <a:pt x="3269061" y="1337327"/>
                  </a:cubicBezTo>
                  <a:cubicBezTo>
                    <a:pt x="3324182" y="1268099"/>
                    <a:pt x="3376341" y="1196461"/>
                    <a:pt x="3424928" y="1122508"/>
                  </a:cubicBezTo>
                  <a:cubicBezTo>
                    <a:pt x="3472697" y="1048170"/>
                    <a:pt x="3517814" y="972000"/>
                    <a:pt x="3557622" y="893226"/>
                  </a:cubicBezTo>
                  <a:cubicBezTo>
                    <a:pt x="3567931" y="873654"/>
                    <a:pt x="3577526" y="853791"/>
                    <a:pt x="3587019" y="833929"/>
                  </a:cubicBezTo>
                  <a:lnTo>
                    <a:pt x="3601310" y="804040"/>
                  </a:lnTo>
                  <a:lnTo>
                    <a:pt x="3614885" y="773861"/>
                  </a:lnTo>
                  <a:cubicBezTo>
                    <a:pt x="3623766" y="753709"/>
                    <a:pt x="3632748" y="733559"/>
                    <a:pt x="3640812" y="713022"/>
                  </a:cubicBezTo>
                  <a:cubicBezTo>
                    <a:pt x="3648876" y="692485"/>
                    <a:pt x="3657756" y="672236"/>
                    <a:pt x="3665105" y="651506"/>
                  </a:cubicBezTo>
                  <a:cubicBezTo>
                    <a:pt x="3696544" y="569166"/>
                    <a:pt x="3723185" y="485089"/>
                    <a:pt x="3744110" y="399567"/>
                  </a:cubicBezTo>
                  <a:cubicBezTo>
                    <a:pt x="3765341" y="314238"/>
                    <a:pt x="3781392" y="227654"/>
                    <a:pt x="3792123" y="140444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" name="Tekstvak 3">
            <a:extLst>
              <a:ext uri="{FF2B5EF4-FFF2-40B4-BE49-F238E27FC236}">
                <a16:creationId xmlns:a16="http://schemas.microsoft.com/office/drawing/2014/main" id="{288423A8-D2F5-4669-8E29-445180F79BE0}"/>
              </a:ext>
            </a:extLst>
          </p:cNvPr>
          <p:cNvSpPr txBox="1"/>
          <p:nvPr/>
        </p:nvSpPr>
        <p:spPr>
          <a:xfrm>
            <a:off x="3363233" y="2350795"/>
            <a:ext cx="6882063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Wingdings" panose="05000000000000000000" pitchFamily="2" charset="2"/>
              <a:buChar char="§"/>
            </a:pPr>
            <a:r>
              <a:rPr lang="nl-NL" sz="2800" dirty="0"/>
              <a:t>Visie</a:t>
            </a: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nl-NL" sz="2800" dirty="0"/>
              <a:t>Doelgroep</a:t>
            </a:r>
          </a:p>
          <a:p>
            <a:pPr marL="457200" indent="-457200">
              <a:buFont typeface="Wingdings" panose="05000000000000000000" pitchFamily="2" charset="2"/>
              <a:buChar char="§"/>
            </a:pPr>
            <a:r>
              <a:rPr lang="nl-NL" sz="2800" dirty="0"/>
              <a:t>Assortiment</a:t>
            </a:r>
          </a:p>
        </p:txBody>
      </p:sp>
      <p:sp>
        <p:nvSpPr>
          <p:cNvPr id="19" name="Tekstvak 18">
            <a:extLst>
              <a:ext uri="{FF2B5EF4-FFF2-40B4-BE49-F238E27FC236}">
                <a16:creationId xmlns:a16="http://schemas.microsoft.com/office/drawing/2014/main" id="{4FD4402E-3F8D-475B-A39F-6A3D8E8C23A6}"/>
              </a:ext>
            </a:extLst>
          </p:cNvPr>
          <p:cNvSpPr txBox="1"/>
          <p:nvPr/>
        </p:nvSpPr>
        <p:spPr>
          <a:xfrm>
            <a:off x="3363233" y="1660358"/>
            <a:ext cx="66711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b="1" dirty="0"/>
              <a:t>Over Drogist Natuurlijk Gezond</a:t>
            </a:r>
          </a:p>
        </p:txBody>
      </p:sp>
    </p:spTree>
    <p:extLst>
      <p:ext uri="{BB962C8B-B14F-4D97-AF65-F5344CB8AC3E}">
        <p14:creationId xmlns:p14="http://schemas.microsoft.com/office/powerpoint/2010/main" val="26676119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23D09407-53BC-485E-B4CE-BC5E4FC4B2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21DB988-49FC-4608-B0A2-E2F3A401904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5" y="0"/>
            <a:ext cx="12191695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E9B930FD-8671-4C4C-ADCF-73AC1D0CD41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flipH="1">
            <a:off x="9676747" y="0"/>
            <a:ext cx="2514948" cy="2174333"/>
            <a:chOff x="-305" y="-4155"/>
            <a:chExt cx="2514948" cy="2174333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C35B12C1-569C-4E37-AA33-7EF215F201B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14948" cy="2170178"/>
            </a:xfrm>
            <a:custGeom>
              <a:avLst/>
              <a:gdLst>
                <a:gd name="connsiteX0" fmla="*/ 2466091 w 2514948"/>
                <a:gd name="connsiteY0" fmla="*/ 0 h 2170178"/>
                <a:gd name="connsiteX1" fmla="*/ 2514948 w 2514948"/>
                <a:gd name="connsiteY1" fmla="*/ 0 h 2170178"/>
                <a:gd name="connsiteX2" fmla="*/ 2512286 w 2514948"/>
                <a:gd name="connsiteY2" fmla="*/ 12375 h 2170178"/>
                <a:gd name="connsiteX3" fmla="*/ 2394961 w 2514948"/>
                <a:gd name="connsiteY3" fmla="*/ 368660 h 2170178"/>
                <a:gd name="connsiteX4" fmla="*/ 2289734 w 2514948"/>
                <a:gd name="connsiteY4" fmla="*/ 598078 h 2170178"/>
                <a:gd name="connsiteX5" fmla="*/ 2163747 w 2514948"/>
                <a:gd name="connsiteY5" fmla="*/ 819078 h 2170178"/>
                <a:gd name="connsiteX6" fmla="*/ 1852241 w 2514948"/>
                <a:gd name="connsiteY6" fmla="*/ 1228932 h 2170178"/>
                <a:gd name="connsiteX7" fmla="*/ 1668235 w 2514948"/>
                <a:gd name="connsiteY7" fmla="*/ 1413844 h 2170178"/>
                <a:gd name="connsiteX8" fmla="*/ 1619510 w 2514948"/>
                <a:gd name="connsiteY8" fmla="*/ 1457722 h 2170178"/>
                <a:gd name="connsiteX9" fmla="*/ 1569835 w 2514948"/>
                <a:gd name="connsiteY9" fmla="*/ 1500704 h 2170178"/>
                <a:gd name="connsiteX10" fmla="*/ 1467169 w 2514948"/>
                <a:gd name="connsiteY10" fmla="*/ 1583266 h 2170178"/>
                <a:gd name="connsiteX11" fmla="*/ 1018393 w 2514948"/>
                <a:gd name="connsiteY11" fmla="*/ 1867576 h 2170178"/>
                <a:gd name="connsiteX12" fmla="*/ 255857 w 2514948"/>
                <a:gd name="connsiteY12" fmla="*/ 2133049 h 2170178"/>
                <a:gd name="connsiteX13" fmla="*/ 0 w 2514948"/>
                <a:gd name="connsiteY13" fmla="*/ 2170178 h 2170178"/>
                <a:gd name="connsiteX14" fmla="*/ 0 w 2514948"/>
                <a:gd name="connsiteY14" fmla="*/ 1940056 h 2170178"/>
                <a:gd name="connsiteX15" fmla="*/ 201609 w 2514948"/>
                <a:gd name="connsiteY15" fmla="*/ 1902856 h 2170178"/>
                <a:gd name="connsiteX16" fmla="*/ 440974 w 2514948"/>
                <a:gd name="connsiteY16" fmla="*/ 1838472 h 2170178"/>
                <a:gd name="connsiteX17" fmla="*/ 674558 w 2514948"/>
                <a:gd name="connsiteY17" fmla="*/ 1756359 h 2170178"/>
                <a:gd name="connsiteX18" fmla="*/ 901222 w 2514948"/>
                <a:gd name="connsiteY18" fmla="*/ 1657142 h 2170178"/>
                <a:gd name="connsiteX19" fmla="*/ 1330943 w 2514948"/>
                <a:gd name="connsiteY19" fmla="*/ 1413396 h 2170178"/>
                <a:gd name="connsiteX20" fmla="*/ 1432566 w 2514948"/>
                <a:gd name="connsiteY20" fmla="*/ 1343193 h 2170178"/>
                <a:gd name="connsiteX21" fmla="*/ 1482527 w 2514948"/>
                <a:gd name="connsiteY21" fmla="*/ 1306926 h 2170178"/>
                <a:gd name="connsiteX22" fmla="*/ 1531821 w 2514948"/>
                <a:gd name="connsiteY22" fmla="*/ 1269765 h 2170178"/>
                <a:gd name="connsiteX23" fmla="*/ 1721986 w 2514948"/>
                <a:gd name="connsiteY23" fmla="*/ 1112073 h 2170178"/>
                <a:gd name="connsiteX24" fmla="*/ 2061460 w 2514948"/>
                <a:gd name="connsiteY24" fmla="*/ 754336 h 2170178"/>
                <a:gd name="connsiteX25" fmla="*/ 2206218 w 2514948"/>
                <a:gd name="connsiteY25" fmla="*/ 554827 h 2170178"/>
                <a:gd name="connsiteX26" fmla="*/ 2329455 w 2514948"/>
                <a:gd name="connsiteY26" fmla="*/ 341886 h 2170178"/>
                <a:gd name="connsiteX27" fmla="*/ 2356757 w 2514948"/>
                <a:gd name="connsiteY27" fmla="*/ 286815 h 2170178"/>
                <a:gd name="connsiteX28" fmla="*/ 2370030 w 2514948"/>
                <a:gd name="connsiteY28" fmla="*/ 259056 h 2170178"/>
                <a:gd name="connsiteX29" fmla="*/ 2382637 w 2514948"/>
                <a:gd name="connsiteY29" fmla="*/ 231028 h 2170178"/>
                <a:gd name="connsiteX30" fmla="*/ 2406716 w 2514948"/>
                <a:gd name="connsiteY30" fmla="*/ 174525 h 2170178"/>
                <a:gd name="connsiteX31" fmla="*/ 2429278 w 2514948"/>
                <a:gd name="connsiteY31" fmla="*/ 117393 h 21701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514948" h="2170178">
                  <a:moveTo>
                    <a:pt x="2466091" y="0"/>
                  </a:moveTo>
                  <a:lnTo>
                    <a:pt x="2514948" y="0"/>
                  </a:lnTo>
                  <a:lnTo>
                    <a:pt x="2512286" y="12375"/>
                  </a:lnTo>
                  <a:cubicBezTo>
                    <a:pt x="2481760" y="133161"/>
                    <a:pt x="2442526" y="252239"/>
                    <a:pt x="2394961" y="368660"/>
                  </a:cubicBezTo>
                  <a:cubicBezTo>
                    <a:pt x="2363109" y="446208"/>
                    <a:pt x="2328603" y="523039"/>
                    <a:pt x="2289734" y="598078"/>
                  </a:cubicBezTo>
                  <a:cubicBezTo>
                    <a:pt x="2251436" y="673387"/>
                    <a:pt x="2209251" y="747083"/>
                    <a:pt x="2163747" y="819078"/>
                  </a:cubicBezTo>
                  <a:cubicBezTo>
                    <a:pt x="2072646" y="962979"/>
                    <a:pt x="1968652" y="1100611"/>
                    <a:pt x="1852241" y="1228932"/>
                  </a:cubicBezTo>
                  <a:cubicBezTo>
                    <a:pt x="1793748" y="1292868"/>
                    <a:pt x="1732698" y="1354923"/>
                    <a:pt x="1668235" y="1413844"/>
                  </a:cubicBezTo>
                  <a:cubicBezTo>
                    <a:pt x="1652214" y="1428709"/>
                    <a:pt x="1636100" y="1443395"/>
                    <a:pt x="1619510" y="1457722"/>
                  </a:cubicBezTo>
                  <a:cubicBezTo>
                    <a:pt x="1603015" y="1472140"/>
                    <a:pt x="1586805" y="1486825"/>
                    <a:pt x="1569835" y="1500704"/>
                  </a:cubicBezTo>
                  <a:cubicBezTo>
                    <a:pt x="1536276" y="1528911"/>
                    <a:pt x="1501865" y="1556223"/>
                    <a:pt x="1467169" y="1583266"/>
                  </a:cubicBezTo>
                  <a:cubicBezTo>
                    <a:pt x="1327719" y="1690722"/>
                    <a:pt x="1177085" y="1785910"/>
                    <a:pt x="1018393" y="1867576"/>
                  </a:cubicBezTo>
                  <a:cubicBezTo>
                    <a:pt x="780425" y="1990142"/>
                    <a:pt x="522567" y="2080875"/>
                    <a:pt x="255857" y="2133049"/>
                  </a:cubicBezTo>
                  <a:lnTo>
                    <a:pt x="0" y="2170178"/>
                  </a:lnTo>
                  <a:lnTo>
                    <a:pt x="0" y="1940056"/>
                  </a:lnTo>
                  <a:lnTo>
                    <a:pt x="201609" y="1902856"/>
                  </a:lnTo>
                  <a:cubicBezTo>
                    <a:pt x="282186" y="1884231"/>
                    <a:pt x="362102" y="1863008"/>
                    <a:pt x="440974" y="1838472"/>
                  </a:cubicBezTo>
                  <a:cubicBezTo>
                    <a:pt x="519848" y="1814027"/>
                    <a:pt x="597771" y="1786627"/>
                    <a:pt x="674558" y="1756359"/>
                  </a:cubicBezTo>
                  <a:cubicBezTo>
                    <a:pt x="751250" y="1726003"/>
                    <a:pt x="826900" y="1692870"/>
                    <a:pt x="901222" y="1657142"/>
                  </a:cubicBezTo>
                  <a:cubicBezTo>
                    <a:pt x="1049865" y="1585774"/>
                    <a:pt x="1193581" y="1504376"/>
                    <a:pt x="1330943" y="1413396"/>
                  </a:cubicBezTo>
                  <a:cubicBezTo>
                    <a:pt x="1365165" y="1390563"/>
                    <a:pt x="1399293" y="1367370"/>
                    <a:pt x="1432566" y="1343193"/>
                  </a:cubicBezTo>
                  <a:cubicBezTo>
                    <a:pt x="1449441" y="1331373"/>
                    <a:pt x="1465936" y="1319104"/>
                    <a:pt x="1482527" y="1306926"/>
                  </a:cubicBezTo>
                  <a:cubicBezTo>
                    <a:pt x="1499210" y="1294837"/>
                    <a:pt x="1515611" y="1282391"/>
                    <a:pt x="1531821" y="1269765"/>
                  </a:cubicBezTo>
                  <a:cubicBezTo>
                    <a:pt x="1596947" y="1219350"/>
                    <a:pt x="1660652" y="1167055"/>
                    <a:pt x="1721986" y="1112073"/>
                  </a:cubicBezTo>
                  <a:cubicBezTo>
                    <a:pt x="1844940" y="1002469"/>
                    <a:pt x="1958983" y="882926"/>
                    <a:pt x="2061460" y="754336"/>
                  </a:cubicBezTo>
                  <a:cubicBezTo>
                    <a:pt x="2112652" y="690042"/>
                    <a:pt x="2161094" y="623510"/>
                    <a:pt x="2206218" y="554827"/>
                  </a:cubicBezTo>
                  <a:cubicBezTo>
                    <a:pt x="2250583" y="485787"/>
                    <a:pt x="2292484" y="415046"/>
                    <a:pt x="2329455" y="341886"/>
                  </a:cubicBezTo>
                  <a:cubicBezTo>
                    <a:pt x="2339030" y="323709"/>
                    <a:pt x="2347941" y="305261"/>
                    <a:pt x="2356757" y="286815"/>
                  </a:cubicBezTo>
                  <a:lnTo>
                    <a:pt x="2370030" y="259056"/>
                  </a:lnTo>
                  <a:lnTo>
                    <a:pt x="2382637" y="231028"/>
                  </a:lnTo>
                  <a:cubicBezTo>
                    <a:pt x="2390885" y="212312"/>
                    <a:pt x="2399227" y="193598"/>
                    <a:pt x="2406716" y="174525"/>
                  </a:cubicBezTo>
                  <a:cubicBezTo>
                    <a:pt x="2414206" y="155452"/>
                    <a:pt x="2422453" y="136646"/>
                    <a:pt x="2429278" y="11739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F23E2660-7810-46F6-8752-187127C830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-4155"/>
              <a:ext cx="2493062" cy="1947896"/>
            </a:xfrm>
            <a:custGeom>
              <a:avLst/>
              <a:gdLst>
                <a:gd name="connsiteX0" fmla="*/ 1896911 w 2493062"/>
                <a:gd name="connsiteY0" fmla="*/ 0 h 1947896"/>
                <a:gd name="connsiteX1" fmla="*/ 2493062 w 2493062"/>
                <a:gd name="connsiteY1" fmla="*/ 0 h 1947896"/>
                <a:gd name="connsiteX2" fmla="*/ 2435315 w 2493062"/>
                <a:gd name="connsiteY2" fmla="*/ 178165 h 1947896"/>
                <a:gd name="connsiteX3" fmla="*/ 93066 w 2493062"/>
                <a:gd name="connsiteY3" fmla="*/ 1935859 h 1947896"/>
                <a:gd name="connsiteX4" fmla="*/ 0 w 2493062"/>
                <a:gd name="connsiteY4" fmla="*/ 1947896 h 1947896"/>
                <a:gd name="connsiteX5" fmla="*/ 0 w 2493062"/>
                <a:gd name="connsiteY5" fmla="*/ 1404756 h 1947896"/>
                <a:gd name="connsiteX6" fmla="*/ 17392 w 2493062"/>
                <a:gd name="connsiteY6" fmla="*/ 1402364 h 1947896"/>
                <a:gd name="connsiteX7" fmla="*/ 464249 w 2493062"/>
                <a:gd name="connsiteY7" fmla="*/ 1281208 h 1947896"/>
                <a:gd name="connsiteX8" fmla="*/ 1260556 w 2493062"/>
                <a:gd name="connsiteY8" fmla="*/ 833835 h 1947896"/>
                <a:gd name="connsiteX9" fmla="*/ 1807924 w 2493062"/>
                <a:gd name="connsiteY9" fmla="*/ 193222 h 1947896"/>
                <a:gd name="connsiteX10" fmla="*/ 1874357 w 2493062"/>
                <a:gd name="connsiteY10" fmla="*/ 58333 h 19478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3062" h="1947896">
                  <a:moveTo>
                    <a:pt x="1896911" y="0"/>
                  </a:moveTo>
                  <a:lnTo>
                    <a:pt x="2493062" y="0"/>
                  </a:lnTo>
                  <a:lnTo>
                    <a:pt x="2435315" y="178165"/>
                  </a:lnTo>
                  <a:cubicBezTo>
                    <a:pt x="2088122" y="1071812"/>
                    <a:pt x="1129732" y="1758033"/>
                    <a:pt x="93066" y="1935859"/>
                  </a:cubicBezTo>
                  <a:lnTo>
                    <a:pt x="0" y="1947896"/>
                  </a:lnTo>
                  <a:lnTo>
                    <a:pt x="0" y="1404756"/>
                  </a:lnTo>
                  <a:lnTo>
                    <a:pt x="17392" y="1402364"/>
                  </a:lnTo>
                  <a:cubicBezTo>
                    <a:pt x="167719" y="1375030"/>
                    <a:pt x="318070" y="1334398"/>
                    <a:pt x="464249" y="1281208"/>
                  </a:cubicBezTo>
                  <a:cubicBezTo>
                    <a:pt x="753480" y="1176081"/>
                    <a:pt x="1028869" y="1021346"/>
                    <a:pt x="1260556" y="833835"/>
                  </a:cubicBezTo>
                  <a:cubicBezTo>
                    <a:pt x="1491960" y="646594"/>
                    <a:pt x="1681177" y="425056"/>
                    <a:pt x="1807924" y="193222"/>
                  </a:cubicBezTo>
                  <a:cubicBezTo>
                    <a:pt x="1832328" y="148578"/>
                    <a:pt x="1854477" y="103599"/>
                    <a:pt x="1874357" y="5833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C991DC45-0378-45B3-B325-FB8F98545E6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01089" cy="1972702"/>
            </a:xfrm>
            <a:custGeom>
              <a:avLst/>
              <a:gdLst>
                <a:gd name="connsiteX0" fmla="*/ 2318728 w 2501089"/>
                <a:gd name="connsiteY0" fmla="*/ 0 h 1972702"/>
                <a:gd name="connsiteX1" fmla="*/ 2501089 w 2501089"/>
                <a:gd name="connsiteY1" fmla="*/ 0 h 1972702"/>
                <a:gd name="connsiteX2" fmla="*/ 2453909 w 2501089"/>
                <a:gd name="connsiteY2" fmla="*/ 167837 h 1972702"/>
                <a:gd name="connsiteX3" fmla="*/ 2361125 w 2501089"/>
                <a:gd name="connsiteY3" fmla="*/ 392084 h 1972702"/>
                <a:gd name="connsiteX4" fmla="*/ 1768255 w 2501089"/>
                <a:gd name="connsiteY4" fmla="*/ 1167644 h 1972702"/>
                <a:gd name="connsiteX5" fmla="*/ 1375125 w 2501089"/>
                <a:gd name="connsiteY5" fmla="*/ 1471474 h 1972702"/>
                <a:gd name="connsiteX6" fmla="*/ 935735 w 2501089"/>
                <a:gd name="connsiteY6" fmla="*/ 1712713 h 1972702"/>
                <a:gd name="connsiteX7" fmla="*/ 212353 w 2501089"/>
                <a:gd name="connsiteY7" fmla="*/ 1940294 h 1972702"/>
                <a:gd name="connsiteX8" fmla="*/ 0 w 2501089"/>
                <a:gd name="connsiteY8" fmla="*/ 1972702 h 1972702"/>
                <a:gd name="connsiteX9" fmla="*/ 0 w 2501089"/>
                <a:gd name="connsiteY9" fmla="*/ 1732181 h 1972702"/>
                <a:gd name="connsiteX10" fmla="*/ 161195 w 2501089"/>
                <a:gd name="connsiteY10" fmla="*/ 1706590 h 1972702"/>
                <a:gd name="connsiteX11" fmla="*/ 388463 w 2501089"/>
                <a:gd name="connsiteY11" fmla="*/ 1652268 h 1972702"/>
                <a:gd name="connsiteX12" fmla="*/ 826716 w 2501089"/>
                <a:gd name="connsiteY12" fmla="*/ 1493950 h 1972702"/>
                <a:gd name="connsiteX13" fmla="*/ 1609847 w 2501089"/>
                <a:gd name="connsiteY13" fmla="*/ 1007535 h 1972702"/>
                <a:gd name="connsiteX14" fmla="*/ 1929982 w 2501089"/>
                <a:gd name="connsiteY14" fmla="*/ 682930 h 1972702"/>
                <a:gd name="connsiteX15" fmla="*/ 2183093 w 2501089"/>
                <a:gd name="connsiteY15" fmla="*/ 310149 h 1972702"/>
                <a:gd name="connsiteX16" fmla="*/ 2280286 w 2501089"/>
                <a:gd name="connsiteY16" fmla="*/ 108435 h 1972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01089" h="1972702">
                  <a:moveTo>
                    <a:pt x="2318728" y="0"/>
                  </a:moveTo>
                  <a:lnTo>
                    <a:pt x="2501089" y="0"/>
                  </a:lnTo>
                  <a:lnTo>
                    <a:pt x="2453909" y="167837"/>
                  </a:lnTo>
                  <a:cubicBezTo>
                    <a:pt x="2427555" y="244153"/>
                    <a:pt x="2396627" y="319103"/>
                    <a:pt x="2361125" y="392084"/>
                  </a:cubicBezTo>
                  <a:cubicBezTo>
                    <a:pt x="2218453" y="684005"/>
                    <a:pt x="2011698" y="945211"/>
                    <a:pt x="1768255" y="1167644"/>
                  </a:cubicBezTo>
                  <a:cubicBezTo>
                    <a:pt x="1646250" y="1278860"/>
                    <a:pt x="1514385" y="1380316"/>
                    <a:pt x="1375125" y="1471474"/>
                  </a:cubicBezTo>
                  <a:cubicBezTo>
                    <a:pt x="1235677" y="1562542"/>
                    <a:pt x="1088928" y="1643672"/>
                    <a:pt x="935735" y="1712713"/>
                  </a:cubicBezTo>
                  <a:cubicBezTo>
                    <a:pt x="705659" y="1815533"/>
                    <a:pt x="462359" y="1892212"/>
                    <a:pt x="212353" y="1940294"/>
                  </a:cubicBezTo>
                  <a:lnTo>
                    <a:pt x="0" y="1972702"/>
                  </a:lnTo>
                  <a:lnTo>
                    <a:pt x="0" y="1732181"/>
                  </a:lnTo>
                  <a:lnTo>
                    <a:pt x="161195" y="1706590"/>
                  </a:lnTo>
                  <a:cubicBezTo>
                    <a:pt x="237638" y="1691378"/>
                    <a:pt x="313477" y="1673222"/>
                    <a:pt x="388463" y="1652268"/>
                  </a:cubicBezTo>
                  <a:cubicBezTo>
                    <a:pt x="538529" y="1610539"/>
                    <a:pt x="684898" y="1556543"/>
                    <a:pt x="826716" y="1493950"/>
                  </a:cubicBezTo>
                  <a:cubicBezTo>
                    <a:pt x="1111207" y="1370107"/>
                    <a:pt x="1376832" y="1205881"/>
                    <a:pt x="1609847" y="1007535"/>
                  </a:cubicBezTo>
                  <a:cubicBezTo>
                    <a:pt x="1725975" y="908049"/>
                    <a:pt x="1833571" y="799519"/>
                    <a:pt x="1929982" y="682930"/>
                  </a:cubicBezTo>
                  <a:cubicBezTo>
                    <a:pt x="2026581" y="566520"/>
                    <a:pt x="2111806" y="441692"/>
                    <a:pt x="2183093" y="310149"/>
                  </a:cubicBezTo>
                  <a:cubicBezTo>
                    <a:pt x="2218738" y="244422"/>
                    <a:pt x="2251396" y="177150"/>
                    <a:pt x="2280286" y="10843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800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E228F5BA-5150-4554-B7EA-93F371F3B17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2491105" cy="1943661"/>
            </a:xfrm>
            <a:custGeom>
              <a:avLst/>
              <a:gdLst>
                <a:gd name="connsiteX0" fmla="*/ 1995408 w 2491105"/>
                <a:gd name="connsiteY0" fmla="*/ 0 h 1943661"/>
                <a:gd name="connsiteX1" fmla="*/ 2491105 w 2491105"/>
                <a:gd name="connsiteY1" fmla="*/ 0 h 1943661"/>
                <a:gd name="connsiteX2" fmla="*/ 2434705 w 2491105"/>
                <a:gd name="connsiteY2" fmla="*/ 174009 h 1943661"/>
                <a:gd name="connsiteX3" fmla="*/ 92457 w 2491105"/>
                <a:gd name="connsiteY3" fmla="*/ 1931703 h 1943661"/>
                <a:gd name="connsiteX4" fmla="*/ 0 w 2491105"/>
                <a:gd name="connsiteY4" fmla="*/ 1943661 h 1943661"/>
                <a:gd name="connsiteX5" fmla="*/ 0 w 2491105"/>
                <a:gd name="connsiteY5" fmla="*/ 1491489 h 1943661"/>
                <a:gd name="connsiteX6" fmla="*/ 34107 w 2491105"/>
                <a:gd name="connsiteY6" fmla="*/ 1486836 h 1943661"/>
                <a:gd name="connsiteX7" fmla="*/ 497577 w 2491105"/>
                <a:gd name="connsiteY7" fmla="*/ 1360598 h 1943661"/>
                <a:gd name="connsiteX8" fmla="*/ 1321566 w 2491105"/>
                <a:gd name="connsiteY8" fmla="*/ 897645 h 1943661"/>
                <a:gd name="connsiteX9" fmla="*/ 1891495 w 2491105"/>
                <a:gd name="connsiteY9" fmla="*/ 230078 h 1943661"/>
                <a:gd name="connsiteX10" fmla="*/ 1961469 w 2491105"/>
                <a:gd name="connsiteY10" fmla="*/ 87885 h 1943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1105" h="1943661">
                  <a:moveTo>
                    <a:pt x="1995408" y="0"/>
                  </a:moveTo>
                  <a:lnTo>
                    <a:pt x="2491105" y="0"/>
                  </a:lnTo>
                  <a:lnTo>
                    <a:pt x="2434705" y="174009"/>
                  </a:lnTo>
                  <a:cubicBezTo>
                    <a:pt x="2087512" y="1067655"/>
                    <a:pt x="1129122" y="1753877"/>
                    <a:pt x="92457" y="1931703"/>
                  </a:cubicBezTo>
                  <a:lnTo>
                    <a:pt x="0" y="1943661"/>
                  </a:lnTo>
                  <a:lnTo>
                    <a:pt x="0" y="1491489"/>
                  </a:lnTo>
                  <a:lnTo>
                    <a:pt x="34107" y="1486836"/>
                  </a:lnTo>
                  <a:cubicBezTo>
                    <a:pt x="189055" y="1458696"/>
                    <a:pt x="343908" y="1416565"/>
                    <a:pt x="497577" y="1360598"/>
                  </a:cubicBezTo>
                  <a:cubicBezTo>
                    <a:pt x="796856" y="1251889"/>
                    <a:pt x="1081725" y="1091781"/>
                    <a:pt x="1321566" y="897645"/>
                  </a:cubicBezTo>
                  <a:cubicBezTo>
                    <a:pt x="1565577" y="700195"/>
                    <a:pt x="1757355" y="475523"/>
                    <a:pt x="1891495" y="230078"/>
                  </a:cubicBezTo>
                  <a:cubicBezTo>
                    <a:pt x="1917197" y="183033"/>
                    <a:pt x="1940526" y="135619"/>
                    <a:pt x="1961469" y="8788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pic>
        <p:nvPicPr>
          <p:cNvPr id="5" name="Afbeelding 4">
            <a:extLst>
              <a:ext uri="{FF2B5EF4-FFF2-40B4-BE49-F238E27FC236}">
                <a16:creationId xmlns:a16="http://schemas.microsoft.com/office/drawing/2014/main" id="{A22D28D7-6797-4FA1-B0C8-FA31D0706CD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6645" y="302566"/>
            <a:ext cx="2514948" cy="1873636"/>
          </a:xfrm>
          <a:prstGeom prst="rect">
            <a:avLst/>
          </a:prstGeom>
        </p:spPr>
      </p:pic>
      <p:grpSp>
        <p:nvGrpSpPr>
          <p:cNvPr id="20" name="Group 19">
            <a:extLst>
              <a:ext uri="{FF2B5EF4-FFF2-40B4-BE49-F238E27FC236}">
                <a16:creationId xmlns:a16="http://schemas.microsoft.com/office/drawing/2014/main" id="{383C2651-AE0C-4AE4-8725-E2F9414FE21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rot="10800000" flipH="1">
            <a:off x="-305" y="4322879"/>
            <a:ext cx="3378428" cy="2535121"/>
            <a:chOff x="-305" y="-1"/>
            <a:chExt cx="3832880" cy="2876136"/>
          </a:xfrm>
        </p:grpSpPr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CCE13265-B5D2-47B4-A199-E05F390D5B9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3815424" cy="2653659"/>
            </a:xfrm>
            <a:custGeom>
              <a:avLst/>
              <a:gdLst>
                <a:gd name="connsiteX0" fmla="*/ 3203055 w 3815424"/>
                <a:gd name="connsiteY0" fmla="*/ 0 h 2653659"/>
                <a:gd name="connsiteX1" fmla="*/ 3815424 w 3815424"/>
                <a:gd name="connsiteY1" fmla="*/ 0 h 2653659"/>
                <a:gd name="connsiteX2" fmla="*/ 3801025 w 3815424"/>
                <a:gd name="connsiteY2" fmla="*/ 214243 h 2653659"/>
                <a:gd name="connsiteX3" fmla="*/ 587142 w 3815424"/>
                <a:gd name="connsiteY3" fmla="*/ 2653659 h 2653659"/>
                <a:gd name="connsiteX4" fmla="*/ 53389 w 3815424"/>
                <a:gd name="connsiteY4" fmla="*/ 2605041 h 2653659"/>
                <a:gd name="connsiteX5" fmla="*/ 0 w 3815424"/>
                <a:gd name="connsiteY5" fmla="*/ 2593136 h 2653659"/>
                <a:gd name="connsiteX6" fmla="*/ 0 w 3815424"/>
                <a:gd name="connsiteY6" fmla="*/ 1994836 h 2653659"/>
                <a:gd name="connsiteX7" fmla="*/ 159710 w 3815424"/>
                <a:gd name="connsiteY7" fmla="*/ 2035054 h 2653659"/>
                <a:gd name="connsiteX8" fmla="*/ 587142 w 3815424"/>
                <a:gd name="connsiteY8" fmla="*/ 2075152 h 2653659"/>
                <a:gd name="connsiteX9" fmla="*/ 1549283 w 3815424"/>
                <a:gd name="connsiteY9" fmla="*/ 1900153 h 2653659"/>
                <a:gd name="connsiteX10" fmla="*/ 2406698 w 3815424"/>
                <a:gd name="connsiteY10" fmla="*/ 1418450 h 2653659"/>
                <a:gd name="connsiteX11" fmla="*/ 2996069 w 3815424"/>
                <a:gd name="connsiteY11" fmla="*/ 728678 h 2653659"/>
                <a:gd name="connsiteX12" fmla="*/ 3193967 w 3815424"/>
                <a:gd name="connsiteY12" fmla="*/ 137719 h 26536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59">
                  <a:moveTo>
                    <a:pt x="3203055" y="0"/>
                  </a:moveTo>
                  <a:lnTo>
                    <a:pt x="3815424" y="0"/>
                  </a:lnTo>
                  <a:lnTo>
                    <a:pt x="3801025" y="214243"/>
                  </a:lnTo>
                  <a:cubicBezTo>
                    <a:pt x="3616317" y="1584467"/>
                    <a:pt x="2091637" y="2653659"/>
                    <a:pt x="587142" y="2653659"/>
                  </a:cubicBezTo>
                  <a:cubicBezTo>
                    <a:pt x="400192" y="2653659"/>
                    <a:pt x="222112" y="2636953"/>
                    <a:pt x="53389" y="2605041"/>
                  </a:cubicBezTo>
                  <a:lnTo>
                    <a:pt x="0" y="2593136"/>
                  </a:lnTo>
                  <a:lnTo>
                    <a:pt x="0" y="1994836"/>
                  </a:lnTo>
                  <a:lnTo>
                    <a:pt x="159710" y="2035054"/>
                  </a:lnTo>
                  <a:cubicBezTo>
                    <a:pt x="295467" y="2061726"/>
                    <a:pt x="438268" y="2075152"/>
                    <a:pt x="587142" y="2075152"/>
                  </a:cubicBezTo>
                  <a:cubicBezTo>
                    <a:pt x="901731" y="2075152"/>
                    <a:pt x="1234490" y="2014697"/>
                    <a:pt x="1549283" y="1900153"/>
                  </a:cubicBezTo>
                  <a:cubicBezTo>
                    <a:pt x="1860709" y="1786959"/>
                    <a:pt x="2157231" y="1620350"/>
                    <a:pt x="2406698" y="1418450"/>
                  </a:cubicBezTo>
                  <a:cubicBezTo>
                    <a:pt x="2655859" y="1216840"/>
                    <a:pt x="2859596" y="978302"/>
                    <a:pt x="2996069" y="728678"/>
                  </a:cubicBezTo>
                  <a:cubicBezTo>
                    <a:pt x="3101178" y="536396"/>
                    <a:pt x="3167417" y="338366"/>
                    <a:pt x="3193967" y="13771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Freeform: Shape 21">
              <a:extLst>
                <a:ext uri="{FF2B5EF4-FFF2-40B4-BE49-F238E27FC236}">
                  <a16:creationId xmlns:a16="http://schemas.microsoft.com/office/drawing/2014/main" id="{693EBD03-D832-462C-9304-7273698ED4F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15424" cy="2653660"/>
            </a:xfrm>
            <a:custGeom>
              <a:avLst/>
              <a:gdLst>
                <a:gd name="connsiteX0" fmla="*/ 3305038 w 3815424"/>
                <a:gd name="connsiteY0" fmla="*/ 0 h 2653660"/>
                <a:gd name="connsiteX1" fmla="*/ 3815424 w 3815424"/>
                <a:gd name="connsiteY1" fmla="*/ 0 h 2653660"/>
                <a:gd name="connsiteX2" fmla="*/ 3801025 w 3815424"/>
                <a:gd name="connsiteY2" fmla="*/ 214244 h 2653660"/>
                <a:gd name="connsiteX3" fmla="*/ 587142 w 3815424"/>
                <a:gd name="connsiteY3" fmla="*/ 2653660 h 2653660"/>
                <a:gd name="connsiteX4" fmla="*/ 53389 w 3815424"/>
                <a:gd name="connsiteY4" fmla="*/ 2605042 h 2653660"/>
                <a:gd name="connsiteX5" fmla="*/ 0 w 3815424"/>
                <a:gd name="connsiteY5" fmla="*/ 2593137 h 2653660"/>
                <a:gd name="connsiteX6" fmla="*/ 0 w 3815424"/>
                <a:gd name="connsiteY6" fmla="*/ 2094444 h 2653660"/>
                <a:gd name="connsiteX7" fmla="*/ 137675 w 3815424"/>
                <a:gd name="connsiteY7" fmla="*/ 2129195 h 2653660"/>
                <a:gd name="connsiteX8" fmla="*/ 587142 w 3815424"/>
                <a:gd name="connsiteY8" fmla="*/ 2171571 h 2653660"/>
                <a:gd name="connsiteX9" fmla="*/ 1585826 w 3815424"/>
                <a:gd name="connsiteY9" fmla="*/ 1990112 h 2653660"/>
                <a:gd name="connsiteX10" fmla="*/ 2473046 w 3815424"/>
                <a:gd name="connsiteY10" fmla="*/ 1491633 h 2653660"/>
                <a:gd name="connsiteX11" fmla="*/ 3086710 w 3815424"/>
                <a:gd name="connsiteY11" fmla="*/ 772838 h 2653660"/>
                <a:gd name="connsiteX12" fmla="*/ 3295217 w 3815424"/>
                <a:gd name="connsiteY12" fmla="*/ 149229 h 2653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15424" h="2653660">
                  <a:moveTo>
                    <a:pt x="3305038" y="0"/>
                  </a:moveTo>
                  <a:lnTo>
                    <a:pt x="3815424" y="0"/>
                  </a:lnTo>
                  <a:lnTo>
                    <a:pt x="3801025" y="214244"/>
                  </a:lnTo>
                  <a:cubicBezTo>
                    <a:pt x="3616317" y="1584467"/>
                    <a:pt x="2091637" y="2653660"/>
                    <a:pt x="587142" y="2653660"/>
                  </a:cubicBezTo>
                  <a:cubicBezTo>
                    <a:pt x="400192" y="2653660"/>
                    <a:pt x="222112" y="2636954"/>
                    <a:pt x="53389" y="2605042"/>
                  </a:cubicBezTo>
                  <a:lnTo>
                    <a:pt x="0" y="2593137"/>
                  </a:lnTo>
                  <a:lnTo>
                    <a:pt x="0" y="2094444"/>
                  </a:lnTo>
                  <a:lnTo>
                    <a:pt x="137675" y="2129195"/>
                  </a:lnTo>
                  <a:cubicBezTo>
                    <a:pt x="280616" y="2157374"/>
                    <a:pt x="430766" y="2171571"/>
                    <a:pt x="587142" y="2171571"/>
                  </a:cubicBezTo>
                  <a:cubicBezTo>
                    <a:pt x="918879" y="2171571"/>
                    <a:pt x="1254904" y="2110634"/>
                    <a:pt x="1585826" y="1990112"/>
                  </a:cubicBezTo>
                  <a:cubicBezTo>
                    <a:pt x="1908071" y="1873061"/>
                    <a:pt x="2214800" y="1700666"/>
                    <a:pt x="2473046" y="1491633"/>
                  </a:cubicBezTo>
                  <a:cubicBezTo>
                    <a:pt x="2735782" y="1279031"/>
                    <a:pt x="2942276" y="1037118"/>
                    <a:pt x="3086710" y="772838"/>
                  </a:cubicBezTo>
                  <a:cubicBezTo>
                    <a:pt x="3197408" y="570216"/>
                    <a:pt x="3267226" y="361248"/>
                    <a:pt x="3295217" y="149229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0D53D3E2-805E-40D2-964F-352BF6D476B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1"/>
              <a:ext cx="3815986" cy="2675935"/>
            </a:xfrm>
            <a:custGeom>
              <a:avLst/>
              <a:gdLst>
                <a:gd name="connsiteX0" fmla="*/ 3648768 w 3815986"/>
                <a:gd name="connsiteY0" fmla="*/ 0 h 2675935"/>
                <a:gd name="connsiteX1" fmla="*/ 3815986 w 3815986"/>
                <a:gd name="connsiteY1" fmla="*/ 0 h 2675935"/>
                <a:gd name="connsiteX2" fmla="*/ 3804695 w 3815986"/>
                <a:gd name="connsiteY2" fmla="*/ 200084 h 2675935"/>
                <a:gd name="connsiteX3" fmla="*/ 3762590 w 3815986"/>
                <a:gd name="connsiteY3" fmla="*/ 455543 h 2675935"/>
                <a:gd name="connsiteX4" fmla="*/ 3592332 w 3815986"/>
                <a:gd name="connsiteY4" fmla="*/ 947274 h 2675935"/>
                <a:gd name="connsiteX5" fmla="*/ 2953967 w 3815986"/>
                <a:gd name="connsiteY5" fmla="*/ 1782349 h 2675935"/>
                <a:gd name="connsiteX6" fmla="*/ 2530669 w 3815986"/>
                <a:gd name="connsiteY6" fmla="*/ 2109494 h 2675935"/>
                <a:gd name="connsiteX7" fmla="*/ 2057561 w 3815986"/>
                <a:gd name="connsiteY7" fmla="*/ 2369245 h 2675935"/>
                <a:gd name="connsiteX8" fmla="*/ 1007330 w 3815986"/>
                <a:gd name="connsiteY8" fmla="*/ 2655701 h 2675935"/>
                <a:gd name="connsiteX9" fmla="*/ 732765 w 3815986"/>
                <a:gd name="connsiteY9" fmla="*/ 2674696 h 2675935"/>
                <a:gd name="connsiteX10" fmla="*/ 457666 w 3815986"/>
                <a:gd name="connsiteY10" fmla="*/ 2670839 h 2675935"/>
                <a:gd name="connsiteX11" fmla="*/ 183574 w 3815986"/>
                <a:gd name="connsiteY11" fmla="*/ 2643312 h 2675935"/>
                <a:gd name="connsiteX12" fmla="*/ 0 w 3815986"/>
                <a:gd name="connsiteY12" fmla="*/ 2607798 h 2675935"/>
                <a:gd name="connsiteX13" fmla="*/ 0 w 3815986"/>
                <a:gd name="connsiteY13" fmla="*/ 2356652 h 2675935"/>
                <a:gd name="connsiteX14" fmla="*/ 222195 w 3815986"/>
                <a:gd name="connsiteY14" fmla="*/ 2396940 h 2675935"/>
                <a:gd name="connsiteX15" fmla="*/ 472364 w 3815986"/>
                <a:gd name="connsiteY15" fmla="*/ 2419092 h 2675935"/>
                <a:gd name="connsiteX16" fmla="*/ 974972 w 3815986"/>
                <a:gd name="connsiteY16" fmla="*/ 2402122 h 2675935"/>
                <a:gd name="connsiteX17" fmla="*/ 1468292 w 3815986"/>
                <a:gd name="connsiteY17" fmla="*/ 2304162 h 2675935"/>
                <a:gd name="connsiteX18" fmla="*/ 1940176 w 3815986"/>
                <a:gd name="connsiteY18" fmla="*/ 2133695 h 2675935"/>
                <a:gd name="connsiteX19" fmla="*/ 2783403 w 3815986"/>
                <a:gd name="connsiteY19" fmla="*/ 1609954 h 2675935"/>
                <a:gd name="connsiteX20" fmla="*/ 3128104 w 3815986"/>
                <a:gd name="connsiteY20" fmla="*/ 1260439 h 2675935"/>
                <a:gd name="connsiteX21" fmla="*/ 3400639 w 3815986"/>
                <a:gd name="connsiteY21" fmla="*/ 859052 h 2675935"/>
                <a:gd name="connsiteX22" fmla="*/ 3585595 w 3815986"/>
                <a:gd name="connsiteY22" fmla="*/ 415336 h 2675935"/>
                <a:gd name="connsiteX23" fmla="*/ 3635918 w 3815986"/>
                <a:gd name="connsiteY23" fmla="*/ 181137 h 2675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3815986" h="2675935">
                  <a:moveTo>
                    <a:pt x="3648768" y="0"/>
                  </a:moveTo>
                  <a:lnTo>
                    <a:pt x="3815986" y="0"/>
                  </a:lnTo>
                  <a:lnTo>
                    <a:pt x="3804695" y="200084"/>
                  </a:lnTo>
                  <a:cubicBezTo>
                    <a:pt x="3795228" y="285751"/>
                    <a:pt x="3781167" y="371032"/>
                    <a:pt x="3762590" y="455543"/>
                  </a:cubicBezTo>
                  <a:cubicBezTo>
                    <a:pt x="3725537" y="624467"/>
                    <a:pt x="3668784" y="790112"/>
                    <a:pt x="3592332" y="947274"/>
                  </a:cubicBezTo>
                  <a:cubicBezTo>
                    <a:pt x="3438712" y="1261596"/>
                    <a:pt x="3216091" y="1542847"/>
                    <a:pt x="2953967" y="1782349"/>
                  </a:cubicBezTo>
                  <a:cubicBezTo>
                    <a:pt x="2822599" y="1902099"/>
                    <a:pt x="2680615" y="2011341"/>
                    <a:pt x="2530669" y="2109494"/>
                  </a:cubicBezTo>
                  <a:cubicBezTo>
                    <a:pt x="2380520" y="2207551"/>
                    <a:pt x="2222510" y="2294906"/>
                    <a:pt x="2057561" y="2369245"/>
                  </a:cubicBezTo>
                  <a:cubicBezTo>
                    <a:pt x="1727252" y="2516859"/>
                    <a:pt x="1371629" y="2614434"/>
                    <a:pt x="1007330" y="2655701"/>
                  </a:cubicBezTo>
                  <a:cubicBezTo>
                    <a:pt x="916281" y="2665873"/>
                    <a:pt x="824568" y="2672188"/>
                    <a:pt x="732765" y="2674696"/>
                  </a:cubicBezTo>
                  <a:cubicBezTo>
                    <a:pt x="640963" y="2677203"/>
                    <a:pt x="549072" y="2675901"/>
                    <a:pt x="457666" y="2670839"/>
                  </a:cubicBezTo>
                  <a:cubicBezTo>
                    <a:pt x="366106" y="2665584"/>
                    <a:pt x="274572" y="2656521"/>
                    <a:pt x="183574" y="2643312"/>
                  </a:cubicBezTo>
                  <a:lnTo>
                    <a:pt x="0" y="2607798"/>
                  </a:lnTo>
                  <a:lnTo>
                    <a:pt x="0" y="2356652"/>
                  </a:lnTo>
                  <a:lnTo>
                    <a:pt x="222195" y="2396940"/>
                  </a:lnTo>
                  <a:cubicBezTo>
                    <a:pt x="304990" y="2407980"/>
                    <a:pt x="388511" y="2415283"/>
                    <a:pt x="472364" y="2419092"/>
                  </a:cubicBezTo>
                  <a:cubicBezTo>
                    <a:pt x="640376" y="2427095"/>
                    <a:pt x="808184" y="2421791"/>
                    <a:pt x="974972" y="2402122"/>
                  </a:cubicBezTo>
                  <a:cubicBezTo>
                    <a:pt x="1141658" y="2382358"/>
                    <a:pt x="1306812" y="2349286"/>
                    <a:pt x="1468292" y="2304162"/>
                  </a:cubicBezTo>
                  <a:cubicBezTo>
                    <a:pt x="1629874" y="2259231"/>
                    <a:pt x="1787475" y="2201091"/>
                    <a:pt x="1940176" y="2133695"/>
                  </a:cubicBezTo>
                  <a:cubicBezTo>
                    <a:pt x="2246498" y="2000349"/>
                    <a:pt x="2532507" y="1823520"/>
                    <a:pt x="2783403" y="1609954"/>
                  </a:cubicBezTo>
                  <a:cubicBezTo>
                    <a:pt x="2908442" y="1502833"/>
                    <a:pt x="3024295" y="1385975"/>
                    <a:pt x="3128104" y="1260439"/>
                  </a:cubicBezTo>
                  <a:cubicBezTo>
                    <a:pt x="3232116" y="1135096"/>
                    <a:pt x="3323881" y="1000689"/>
                    <a:pt x="3400639" y="859052"/>
                  </a:cubicBezTo>
                  <a:cubicBezTo>
                    <a:pt x="3477399" y="717510"/>
                    <a:pt x="3541296" y="569316"/>
                    <a:pt x="3585595" y="415336"/>
                  </a:cubicBezTo>
                  <a:cubicBezTo>
                    <a:pt x="3607796" y="338540"/>
                    <a:pt x="3624638" y="260224"/>
                    <a:pt x="3635918" y="181137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id="{B7A9A916-A926-43E6-800F-432ABC3F24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-1"/>
              <a:ext cx="3832270" cy="2876136"/>
            </a:xfrm>
            <a:custGeom>
              <a:avLst/>
              <a:gdLst>
                <a:gd name="connsiteX0" fmla="*/ 3800718 w 3832270"/>
                <a:gd name="connsiteY0" fmla="*/ 0 h 2876136"/>
                <a:gd name="connsiteX1" fmla="*/ 3832270 w 3832270"/>
                <a:gd name="connsiteY1" fmla="*/ 0 h 2876136"/>
                <a:gd name="connsiteX2" fmla="*/ 3824562 w 3832270"/>
                <a:gd name="connsiteY2" fmla="*/ 143769 h 2876136"/>
                <a:gd name="connsiteX3" fmla="*/ 3628155 w 3832270"/>
                <a:gd name="connsiteY3" fmla="*/ 922055 h 2876136"/>
                <a:gd name="connsiteX4" fmla="*/ 3514853 w 3832270"/>
                <a:gd name="connsiteY4" fmla="*/ 1169078 h 2876136"/>
                <a:gd name="connsiteX5" fmla="*/ 3379198 w 3832270"/>
                <a:gd name="connsiteY5" fmla="*/ 1407037 h 2876136"/>
                <a:gd name="connsiteX6" fmla="*/ 3043787 w 3832270"/>
                <a:gd name="connsiteY6" fmla="*/ 1848342 h 2876136"/>
                <a:gd name="connsiteX7" fmla="*/ 2845661 w 3832270"/>
                <a:gd name="connsiteY7" fmla="*/ 2047444 h 2876136"/>
                <a:gd name="connsiteX8" fmla="*/ 2793197 w 3832270"/>
                <a:gd name="connsiteY8" fmla="*/ 2094689 h 2876136"/>
                <a:gd name="connsiteX9" fmla="*/ 2739710 w 3832270"/>
                <a:gd name="connsiteY9" fmla="*/ 2140969 h 2876136"/>
                <a:gd name="connsiteX10" fmla="*/ 2629166 w 3832270"/>
                <a:gd name="connsiteY10" fmla="*/ 2229867 h 2876136"/>
                <a:gd name="connsiteX11" fmla="*/ 2145952 w 3832270"/>
                <a:gd name="connsiteY11" fmla="*/ 2535994 h 2876136"/>
                <a:gd name="connsiteX12" fmla="*/ 1034987 w 3832270"/>
                <a:gd name="connsiteY12" fmla="*/ 2863910 h 2876136"/>
                <a:gd name="connsiteX13" fmla="*/ 741909 w 3832270"/>
                <a:gd name="connsiteY13" fmla="*/ 2875939 h 2876136"/>
                <a:gd name="connsiteX14" fmla="*/ 450208 w 3832270"/>
                <a:gd name="connsiteY14" fmla="*/ 2857451 h 2876136"/>
                <a:gd name="connsiteX15" fmla="*/ 22215 w 3832270"/>
                <a:gd name="connsiteY15" fmla="*/ 2775923 h 2876136"/>
                <a:gd name="connsiteX16" fmla="*/ 0 w 3832270"/>
                <a:gd name="connsiteY16" fmla="*/ 2769256 h 2876136"/>
                <a:gd name="connsiteX17" fmla="*/ 0 w 3832270"/>
                <a:gd name="connsiteY17" fmla="*/ 2590612 h 2876136"/>
                <a:gd name="connsiteX18" fmla="*/ 199046 w 3832270"/>
                <a:gd name="connsiteY18" fmla="*/ 2627410 h 2876136"/>
                <a:gd name="connsiteX19" fmla="*/ 468174 w 3832270"/>
                <a:gd name="connsiteY19" fmla="*/ 2649670 h 2876136"/>
                <a:gd name="connsiteX20" fmla="*/ 1003650 w 3832270"/>
                <a:gd name="connsiteY20" fmla="*/ 2622480 h 2876136"/>
                <a:gd name="connsiteX21" fmla="*/ 1266489 w 3832270"/>
                <a:gd name="connsiteY21" fmla="*/ 2573982 h 2876136"/>
                <a:gd name="connsiteX22" fmla="*/ 1524223 w 3832270"/>
                <a:gd name="connsiteY22" fmla="*/ 2504657 h 2876136"/>
                <a:gd name="connsiteX23" fmla="*/ 1775731 w 3832270"/>
                <a:gd name="connsiteY23" fmla="*/ 2416243 h 2876136"/>
                <a:gd name="connsiteX24" fmla="*/ 2019789 w 3832270"/>
                <a:gd name="connsiteY24" fmla="*/ 2309412 h 2876136"/>
                <a:gd name="connsiteX25" fmla="*/ 2482486 w 3832270"/>
                <a:gd name="connsiteY25" fmla="*/ 2046962 h 2876136"/>
                <a:gd name="connsiteX26" fmla="*/ 2591908 w 3832270"/>
                <a:gd name="connsiteY26" fmla="*/ 1971371 h 2876136"/>
                <a:gd name="connsiteX27" fmla="*/ 2645702 w 3832270"/>
                <a:gd name="connsiteY27" fmla="*/ 1932321 h 2876136"/>
                <a:gd name="connsiteX28" fmla="*/ 2698779 w 3832270"/>
                <a:gd name="connsiteY28" fmla="*/ 1892309 h 2876136"/>
                <a:gd name="connsiteX29" fmla="*/ 2903537 w 3832270"/>
                <a:gd name="connsiteY29" fmla="*/ 1722516 h 2876136"/>
                <a:gd name="connsiteX30" fmla="*/ 3269061 w 3832270"/>
                <a:gd name="connsiteY30" fmla="*/ 1337327 h 2876136"/>
                <a:gd name="connsiteX31" fmla="*/ 3424928 w 3832270"/>
                <a:gd name="connsiteY31" fmla="*/ 1122508 h 2876136"/>
                <a:gd name="connsiteX32" fmla="*/ 3557622 w 3832270"/>
                <a:gd name="connsiteY32" fmla="*/ 893226 h 2876136"/>
                <a:gd name="connsiteX33" fmla="*/ 3587019 w 3832270"/>
                <a:gd name="connsiteY33" fmla="*/ 833929 h 2876136"/>
                <a:gd name="connsiteX34" fmla="*/ 3601310 w 3832270"/>
                <a:gd name="connsiteY34" fmla="*/ 804040 h 2876136"/>
                <a:gd name="connsiteX35" fmla="*/ 3614885 w 3832270"/>
                <a:gd name="connsiteY35" fmla="*/ 773861 h 2876136"/>
                <a:gd name="connsiteX36" fmla="*/ 3640812 w 3832270"/>
                <a:gd name="connsiteY36" fmla="*/ 713022 h 2876136"/>
                <a:gd name="connsiteX37" fmla="*/ 3665105 w 3832270"/>
                <a:gd name="connsiteY37" fmla="*/ 651506 h 2876136"/>
                <a:gd name="connsiteX38" fmla="*/ 3744110 w 3832270"/>
                <a:gd name="connsiteY38" fmla="*/ 399567 h 2876136"/>
                <a:gd name="connsiteX39" fmla="*/ 3792123 w 3832270"/>
                <a:gd name="connsiteY39" fmla="*/ 140444 h 2876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3832270" h="2876136">
                  <a:moveTo>
                    <a:pt x="3800718" y="0"/>
                  </a:moveTo>
                  <a:lnTo>
                    <a:pt x="3832270" y="0"/>
                  </a:lnTo>
                  <a:lnTo>
                    <a:pt x="3824562" y="143769"/>
                  </a:lnTo>
                  <a:cubicBezTo>
                    <a:pt x="3797131" y="409191"/>
                    <a:pt x="3730585" y="671345"/>
                    <a:pt x="3628155" y="922055"/>
                  </a:cubicBezTo>
                  <a:cubicBezTo>
                    <a:pt x="3593858" y="1005553"/>
                    <a:pt x="3556704" y="1088280"/>
                    <a:pt x="3514853" y="1169078"/>
                  </a:cubicBezTo>
                  <a:cubicBezTo>
                    <a:pt x="3473616" y="1250166"/>
                    <a:pt x="3428194" y="1329517"/>
                    <a:pt x="3379198" y="1407037"/>
                  </a:cubicBezTo>
                  <a:cubicBezTo>
                    <a:pt x="3281106" y="1561980"/>
                    <a:pt x="3169132" y="1710174"/>
                    <a:pt x="3043787" y="1848342"/>
                  </a:cubicBezTo>
                  <a:cubicBezTo>
                    <a:pt x="2980806" y="1917184"/>
                    <a:pt x="2915071" y="1984001"/>
                    <a:pt x="2845661" y="2047444"/>
                  </a:cubicBezTo>
                  <a:cubicBezTo>
                    <a:pt x="2828411" y="2063450"/>
                    <a:pt x="2811060" y="2079263"/>
                    <a:pt x="2793197" y="2094689"/>
                  </a:cubicBezTo>
                  <a:cubicBezTo>
                    <a:pt x="2775436" y="2110213"/>
                    <a:pt x="2757982" y="2126025"/>
                    <a:pt x="2739710" y="2140969"/>
                  </a:cubicBezTo>
                  <a:cubicBezTo>
                    <a:pt x="2703576" y="2171341"/>
                    <a:pt x="2666524" y="2200749"/>
                    <a:pt x="2629166" y="2229867"/>
                  </a:cubicBezTo>
                  <a:cubicBezTo>
                    <a:pt x="2479015" y="2345569"/>
                    <a:pt x="2316821" y="2448061"/>
                    <a:pt x="2145952" y="2535994"/>
                  </a:cubicBezTo>
                  <a:cubicBezTo>
                    <a:pt x="1804312" y="2711957"/>
                    <a:pt x="1424600" y="2826982"/>
                    <a:pt x="1034987" y="2863910"/>
                  </a:cubicBezTo>
                  <a:cubicBezTo>
                    <a:pt x="937762" y="2873167"/>
                    <a:pt x="839720" y="2877096"/>
                    <a:pt x="741909" y="2875939"/>
                  </a:cubicBezTo>
                  <a:cubicBezTo>
                    <a:pt x="644097" y="2874782"/>
                    <a:pt x="546515" y="2868539"/>
                    <a:pt x="450208" y="2857451"/>
                  </a:cubicBezTo>
                  <a:cubicBezTo>
                    <a:pt x="305520" y="2840674"/>
                    <a:pt x="162095" y="2813810"/>
                    <a:pt x="22215" y="2775923"/>
                  </a:cubicBezTo>
                  <a:lnTo>
                    <a:pt x="0" y="2769256"/>
                  </a:lnTo>
                  <a:lnTo>
                    <a:pt x="0" y="2590612"/>
                  </a:lnTo>
                  <a:lnTo>
                    <a:pt x="199046" y="2627410"/>
                  </a:lnTo>
                  <a:cubicBezTo>
                    <a:pt x="288321" y="2639209"/>
                    <a:pt x="378197" y="2646537"/>
                    <a:pt x="468174" y="2649670"/>
                  </a:cubicBezTo>
                  <a:cubicBezTo>
                    <a:pt x="648333" y="2656805"/>
                    <a:pt x="826655" y="2647163"/>
                    <a:pt x="1003650" y="2622480"/>
                  </a:cubicBezTo>
                  <a:cubicBezTo>
                    <a:pt x="1091943" y="2609658"/>
                    <a:pt x="1179725" y="2593747"/>
                    <a:pt x="1266489" y="2573982"/>
                  </a:cubicBezTo>
                  <a:cubicBezTo>
                    <a:pt x="1353250" y="2553927"/>
                    <a:pt x="1439298" y="2531076"/>
                    <a:pt x="1524223" y="2504657"/>
                  </a:cubicBezTo>
                  <a:cubicBezTo>
                    <a:pt x="1609149" y="2478336"/>
                    <a:pt x="1693052" y="2448833"/>
                    <a:pt x="1775731" y="2416243"/>
                  </a:cubicBezTo>
                  <a:cubicBezTo>
                    <a:pt x="1858309" y="2383557"/>
                    <a:pt x="1939764" y="2347882"/>
                    <a:pt x="2019789" y="2309412"/>
                  </a:cubicBezTo>
                  <a:cubicBezTo>
                    <a:pt x="2179839" y="2232567"/>
                    <a:pt x="2334583" y="2144923"/>
                    <a:pt x="2482486" y="2046962"/>
                  </a:cubicBezTo>
                  <a:cubicBezTo>
                    <a:pt x="2519334" y="2022376"/>
                    <a:pt x="2556081" y="1997403"/>
                    <a:pt x="2591908" y="1971371"/>
                  </a:cubicBezTo>
                  <a:cubicBezTo>
                    <a:pt x="2610077" y="1958644"/>
                    <a:pt x="2627838" y="1945434"/>
                    <a:pt x="2645702" y="1932321"/>
                  </a:cubicBezTo>
                  <a:cubicBezTo>
                    <a:pt x="2663666" y="1919305"/>
                    <a:pt x="2681325" y="1905903"/>
                    <a:pt x="2698779" y="1892309"/>
                  </a:cubicBezTo>
                  <a:cubicBezTo>
                    <a:pt x="2768903" y="1838025"/>
                    <a:pt x="2837496" y="1781717"/>
                    <a:pt x="2903537" y="1722516"/>
                  </a:cubicBezTo>
                  <a:cubicBezTo>
                    <a:pt x="3035926" y="1604501"/>
                    <a:pt x="3158720" y="1475784"/>
                    <a:pt x="3269061" y="1337327"/>
                  </a:cubicBezTo>
                  <a:cubicBezTo>
                    <a:pt x="3324182" y="1268099"/>
                    <a:pt x="3376341" y="1196461"/>
                    <a:pt x="3424928" y="1122508"/>
                  </a:cubicBezTo>
                  <a:cubicBezTo>
                    <a:pt x="3472697" y="1048170"/>
                    <a:pt x="3517814" y="972000"/>
                    <a:pt x="3557622" y="893226"/>
                  </a:cubicBezTo>
                  <a:cubicBezTo>
                    <a:pt x="3567931" y="873654"/>
                    <a:pt x="3577526" y="853791"/>
                    <a:pt x="3587019" y="833929"/>
                  </a:cubicBezTo>
                  <a:lnTo>
                    <a:pt x="3601310" y="804040"/>
                  </a:lnTo>
                  <a:lnTo>
                    <a:pt x="3614885" y="773861"/>
                  </a:lnTo>
                  <a:cubicBezTo>
                    <a:pt x="3623766" y="753709"/>
                    <a:pt x="3632748" y="733559"/>
                    <a:pt x="3640812" y="713022"/>
                  </a:cubicBezTo>
                  <a:cubicBezTo>
                    <a:pt x="3648876" y="692485"/>
                    <a:pt x="3657756" y="672236"/>
                    <a:pt x="3665105" y="651506"/>
                  </a:cubicBezTo>
                  <a:cubicBezTo>
                    <a:pt x="3696544" y="569166"/>
                    <a:pt x="3723185" y="485089"/>
                    <a:pt x="3744110" y="399567"/>
                  </a:cubicBezTo>
                  <a:cubicBezTo>
                    <a:pt x="3765341" y="314238"/>
                    <a:pt x="3781392" y="227654"/>
                    <a:pt x="3792123" y="140444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9" name="Tekstvak 18">
            <a:extLst>
              <a:ext uri="{FF2B5EF4-FFF2-40B4-BE49-F238E27FC236}">
                <a16:creationId xmlns:a16="http://schemas.microsoft.com/office/drawing/2014/main" id="{4FD4402E-3F8D-475B-A39F-6A3D8E8C23A6}"/>
              </a:ext>
            </a:extLst>
          </p:cNvPr>
          <p:cNvSpPr txBox="1"/>
          <p:nvPr/>
        </p:nvSpPr>
        <p:spPr>
          <a:xfrm>
            <a:off x="3363233" y="1660358"/>
            <a:ext cx="66711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b="1" dirty="0"/>
              <a:t>Vragen?</a:t>
            </a:r>
          </a:p>
        </p:txBody>
      </p:sp>
    </p:spTree>
    <p:extLst>
      <p:ext uri="{BB962C8B-B14F-4D97-AF65-F5344CB8AC3E}">
        <p14:creationId xmlns:p14="http://schemas.microsoft.com/office/powerpoint/2010/main" val="4283423905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22</Words>
  <Application>Microsoft Office PowerPoint</Application>
  <PresentationFormat>Breedbeeld</PresentationFormat>
  <Paragraphs>13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Wingdings</vt:lpstr>
      <vt:lpstr>Kantoorthema</vt:lpstr>
      <vt:lpstr>Welkom!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Welkom!</dc:title>
  <cp:revision>5</cp:revision>
  <dcterms:created xsi:type="dcterms:W3CDTF">2022-03-29T14:18:24Z</dcterms:created>
  <dcterms:modified xsi:type="dcterms:W3CDTF">2022-08-05T10:06:30Z</dcterms:modified>
</cp:coreProperties>
</file>

<file path=docProps/thumbnail.jpeg>
</file>